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64" r:id="rId4"/>
    <p:sldId id="2595" r:id="rId5"/>
    <p:sldId id="2594" r:id="rId6"/>
    <p:sldId id="2596" r:id="rId7"/>
    <p:sldId id="2597" r:id="rId8"/>
    <p:sldId id="2571" r:id="rId9"/>
    <p:sldId id="2572" r:id="rId10"/>
    <p:sldId id="2573" r:id="rId11"/>
    <p:sldId id="2598" r:id="rId12"/>
    <p:sldId id="2575" r:id="rId13"/>
    <p:sldId id="2576" r:id="rId14"/>
    <p:sldId id="2577" r:id="rId15"/>
    <p:sldId id="2601" r:id="rId16"/>
    <p:sldId id="2602" r:id="rId17"/>
    <p:sldId id="2599" r:id="rId18"/>
    <p:sldId id="2579" r:id="rId19"/>
    <p:sldId id="2580" r:id="rId20"/>
    <p:sldId id="2600" r:id="rId21"/>
    <p:sldId id="2582" r:id="rId22"/>
    <p:sldId id="2583" r:id="rId23"/>
    <p:sldId id="265" r:id="rId24"/>
    <p:sldId id="26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F33C8-1BF7-45F5-A31B-A0E5E2C172DF}" v="149" dt="2025-10-30T18:39:59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92" autoAdjust="0"/>
  </p:normalViewPr>
  <p:slideViewPr>
    <p:cSldViewPr snapToGrid="0" snapToObjects="1">
      <p:cViewPr varScale="1">
        <p:scale>
          <a:sx n="69" d="100"/>
          <a:sy n="69" d="100"/>
        </p:scale>
        <p:origin x="2154" y="2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Giovanetti" userId="ac1452ed-22c0-4630-a333-a9aabdcdc60c" providerId="ADAL" clId="{DA50EF18-FD58-4FDB-A645-D17DC2A63728}"/>
    <pc:docChg chg="undo redo custSel addSld delSld modSld sldOrd">
      <pc:chgData name="Gustavo Giovanetti" userId="ac1452ed-22c0-4630-a333-a9aabdcdc60c" providerId="ADAL" clId="{DA50EF18-FD58-4FDB-A645-D17DC2A63728}" dt="2025-10-30T18:40:09.933" v="390" actId="207"/>
      <pc:docMkLst>
        <pc:docMk/>
      </pc:docMkLst>
      <pc:sldChg chg="modSp mod">
        <pc:chgData name="Gustavo Giovanetti" userId="ac1452ed-22c0-4630-a333-a9aabdcdc60c" providerId="ADAL" clId="{DA50EF18-FD58-4FDB-A645-D17DC2A63728}" dt="2025-10-30T14:56:16.136" v="41" actId="6549"/>
        <pc:sldMkLst>
          <pc:docMk/>
          <pc:sldMk cId="0" sldId="256"/>
        </pc:sldMkLst>
        <pc:spChg chg="mod">
          <ac:chgData name="Gustavo Giovanetti" userId="ac1452ed-22c0-4630-a333-a9aabdcdc60c" providerId="ADAL" clId="{DA50EF18-FD58-4FDB-A645-D17DC2A63728}" dt="2025-10-30T14:56:16.136" v="41" actId="6549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modAnim">
        <pc:chgData name="Gustavo Giovanetti" userId="ac1452ed-22c0-4630-a333-a9aabdcdc60c" providerId="ADAL" clId="{DA50EF18-FD58-4FDB-A645-D17DC2A63728}" dt="2025-10-30T16:17:47.744" v="92" actId="404"/>
        <pc:sldMkLst>
          <pc:docMk/>
          <pc:sldMk cId="0" sldId="257"/>
        </pc:sldMkLst>
        <pc:spChg chg="mod">
          <ac:chgData name="Gustavo Giovanetti" userId="ac1452ed-22c0-4630-a333-a9aabdcdc60c" providerId="ADAL" clId="{DA50EF18-FD58-4FDB-A645-D17DC2A63728}" dt="2025-10-30T14:57:07.115" v="47" actId="14100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Gustavo Giovanetti" userId="ac1452ed-22c0-4630-a333-a9aabdcdc60c" providerId="ADAL" clId="{DA50EF18-FD58-4FDB-A645-D17DC2A63728}" dt="2025-10-30T14:57:11.238" v="49" actId="478"/>
          <ac:spMkLst>
            <pc:docMk/>
            <pc:sldMk cId="0" sldId="257"/>
            <ac:spMk id="4" creationId="{9861F089-A0B3-DE0F-3AF9-DCCAFE9D9E27}"/>
          </ac:spMkLst>
        </pc:spChg>
        <pc:spChg chg="add mod">
          <ac:chgData name="Gustavo Giovanetti" userId="ac1452ed-22c0-4630-a333-a9aabdcdc60c" providerId="ADAL" clId="{DA50EF18-FD58-4FDB-A645-D17DC2A63728}" dt="2025-10-30T16:17:47.744" v="92" actId="404"/>
          <ac:spMkLst>
            <pc:docMk/>
            <pc:sldMk cId="0" sldId="257"/>
            <ac:spMk id="6" creationId="{2FD74F1C-4B75-B926-55DE-833B09689C0A}"/>
          </ac:spMkLst>
        </pc:spChg>
        <pc:graphicFrameChg chg="del">
          <ac:chgData name="Gustavo Giovanetti" userId="ac1452ed-22c0-4630-a333-a9aabdcdc60c" providerId="ADAL" clId="{DA50EF18-FD58-4FDB-A645-D17DC2A63728}" dt="2025-10-30T14:57:09.695" v="48" actId="478"/>
          <ac:graphicFrameMkLst>
            <pc:docMk/>
            <pc:sldMk cId="0" sldId="257"/>
            <ac:graphicFrameMk id="5" creationId="{950CEDC7-3897-3296-3932-AC71F0DBAC5B}"/>
          </ac:graphicFrameMkLst>
        </pc:graphicFrameChg>
      </pc:sldChg>
      <pc:sldChg chg="del">
        <pc:chgData name="Gustavo Giovanetti" userId="ac1452ed-22c0-4630-a333-a9aabdcdc60c" providerId="ADAL" clId="{DA50EF18-FD58-4FDB-A645-D17DC2A63728}" dt="2025-10-30T16:46:17.390" v="162" actId="47"/>
        <pc:sldMkLst>
          <pc:docMk/>
          <pc:sldMk cId="0" sldId="258"/>
        </pc:sldMkLst>
      </pc:sldChg>
      <pc:sldChg chg="del">
        <pc:chgData name="Gustavo Giovanetti" userId="ac1452ed-22c0-4630-a333-a9aabdcdc60c" providerId="ADAL" clId="{DA50EF18-FD58-4FDB-A645-D17DC2A63728}" dt="2025-10-30T16:46:19.856" v="163" actId="47"/>
        <pc:sldMkLst>
          <pc:docMk/>
          <pc:sldMk cId="0" sldId="259"/>
        </pc:sldMkLst>
      </pc:sldChg>
      <pc:sldChg chg="del">
        <pc:chgData name="Gustavo Giovanetti" userId="ac1452ed-22c0-4630-a333-a9aabdcdc60c" providerId="ADAL" clId="{DA50EF18-FD58-4FDB-A645-D17DC2A63728}" dt="2025-10-30T16:46:20.989" v="164" actId="47"/>
        <pc:sldMkLst>
          <pc:docMk/>
          <pc:sldMk cId="0" sldId="260"/>
        </pc:sldMkLst>
      </pc:sldChg>
      <pc:sldChg chg="del">
        <pc:chgData name="Gustavo Giovanetti" userId="ac1452ed-22c0-4630-a333-a9aabdcdc60c" providerId="ADAL" clId="{DA50EF18-FD58-4FDB-A645-D17DC2A63728}" dt="2025-10-30T16:46:22.123" v="165" actId="47"/>
        <pc:sldMkLst>
          <pc:docMk/>
          <pc:sldMk cId="0" sldId="261"/>
        </pc:sldMkLst>
      </pc:sldChg>
      <pc:sldChg chg="del">
        <pc:chgData name="Gustavo Giovanetti" userId="ac1452ed-22c0-4630-a333-a9aabdcdc60c" providerId="ADAL" clId="{DA50EF18-FD58-4FDB-A645-D17DC2A63728}" dt="2025-10-30T16:46:25.932" v="166" actId="47"/>
        <pc:sldMkLst>
          <pc:docMk/>
          <pc:sldMk cId="0" sldId="262"/>
        </pc:sldMkLst>
      </pc:sldChg>
      <pc:sldChg chg="del">
        <pc:chgData name="Gustavo Giovanetti" userId="ac1452ed-22c0-4630-a333-a9aabdcdc60c" providerId="ADAL" clId="{DA50EF18-FD58-4FDB-A645-D17DC2A63728}" dt="2025-10-30T16:46:28.157" v="167" actId="47"/>
        <pc:sldMkLst>
          <pc:docMk/>
          <pc:sldMk cId="0" sldId="263"/>
        </pc:sldMkLst>
      </pc:sldChg>
      <pc:sldChg chg="del">
        <pc:chgData name="Gustavo Giovanetti" userId="ac1452ed-22c0-4630-a333-a9aabdcdc60c" providerId="ADAL" clId="{DA50EF18-FD58-4FDB-A645-D17DC2A63728}" dt="2025-10-30T16:46:29.473" v="168" actId="47"/>
        <pc:sldMkLst>
          <pc:docMk/>
          <pc:sldMk cId="0" sldId="264"/>
        </pc:sldMkLst>
      </pc:sldChg>
      <pc:sldChg chg="modSp mod">
        <pc:chgData name="Gustavo Giovanetti" userId="ac1452ed-22c0-4630-a333-a9aabdcdc60c" providerId="ADAL" clId="{DA50EF18-FD58-4FDB-A645-D17DC2A63728}" dt="2025-10-30T16:43:11.970" v="152" actId="20577"/>
        <pc:sldMkLst>
          <pc:docMk/>
          <pc:sldMk cId="0" sldId="265"/>
        </pc:sldMkLst>
        <pc:graphicFrameChg chg="mod modGraphic">
          <ac:chgData name="Gustavo Giovanetti" userId="ac1452ed-22c0-4630-a333-a9aabdcdc60c" providerId="ADAL" clId="{DA50EF18-FD58-4FDB-A645-D17DC2A63728}" dt="2025-10-30T16:43:11.970" v="152" actId="20577"/>
          <ac:graphicFrameMkLst>
            <pc:docMk/>
            <pc:sldMk cId="0" sldId="265"/>
            <ac:graphicFrameMk id="5" creationId="{715FC332-B46D-03D7-A65E-3487A9A38296}"/>
          </ac:graphicFrameMkLst>
        </pc:graphicFrameChg>
      </pc:sldChg>
      <pc:sldChg chg="addSp delSp modSp mod modAnim">
        <pc:chgData name="Gustavo Giovanetti" userId="ac1452ed-22c0-4630-a333-a9aabdcdc60c" providerId="ADAL" clId="{DA50EF18-FD58-4FDB-A645-D17DC2A63728}" dt="2025-10-30T16:47:58.862" v="203" actId="1076"/>
        <pc:sldMkLst>
          <pc:docMk/>
          <pc:sldMk cId="0" sldId="266"/>
        </pc:sldMkLst>
        <pc:spChg chg="mod">
          <ac:chgData name="Gustavo Giovanetti" userId="ac1452ed-22c0-4630-a333-a9aabdcdc60c" providerId="ADAL" clId="{DA50EF18-FD58-4FDB-A645-D17DC2A63728}" dt="2025-10-30T16:46:52.447" v="187" actId="27636"/>
          <ac:spMkLst>
            <pc:docMk/>
            <pc:sldMk cId="0" sldId="266"/>
            <ac:spMk id="2" creationId="{00000000-0000-0000-0000-000000000000}"/>
          </ac:spMkLst>
        </pc:spChg>
        <pc:spChg chg="add del mod">
          <ac:chgData name="Gustavo Giovanetti" userId="ac1452ed-22c0-4630-a333-a9aabdcdc60c" providerId="ADAL" clId="{DA50EF18-FD58-4FDB-A645-D17DC2A63728}" dt="2025-10-30T16:46:59.623" v="189" actId="478"/>
          <ac:spMkLst>
            <pc:docMk/>
            <pc:sldMk cId="0" sldId="266"/>
            <ac:spMk id="4" creationId="{B77552CF-04AF-2E8D-6B3F-44C32CFDF0D2}"/>
          </ac:spMkLst>
        </pc:spChg>
        <pc:spChg chg="add mod">
          <ac:chgData name="Gustavo Giovanetti" userId="ac1452ed-22c0-4630-a333-a9aabdcdc60c" providerId="ADAL" clId="{DA50EF18-FD58-4FDB-A645-D17DC2A63728}" dt="2025-10-30T16:47:37.028" v="200" actId="403"/>
          <ac:spMkLst>
            <pc:docMk/>
            <pc:sldMk cId="0" sldId="266"/>
            <ac:spMk id="6" creationId="{ED1EA4ED-E1F2-053D-10B2-DCD855B42052}"/>
          </ac:spMkLst>
        </pc:spChg>
        <pc:graphicFrameChg chg="del">
          <ac:chgData name="Gustavo Giovanetti" userId="ac1452ed-22c0-4630-a333-a9aabdcdc60c" providerId="ADAL" clId="{DA50EF18-FD58-4FDB-A645-D17DC2A63728}" dt="2025-10-30T16:46:56.769" v="188" actId="478"/>
          <ac:graphicFrameMkLst>
            <pc:docMk/>
            <pc:sldMk cId="0" sldId="266"/>
            <ac:graphicFrameMk id="26" creationId="{B3CAAE7E-80B0-FC30-CDFE-72D1CF22C113}"/>
          </ac:graphicFrameMkLst>
        </pc:graphicFrameChg>
        <pc:picChg chg="add mod modCrop">
          <ac:chgData name="Gustavo Giovanetti" userId="ac1452ed-22c0-4630-a333-a9aabdcdc60c" providerId="ADAL" clId="{DA50EF18-FD58-4FDB-A645-D17DC2A63728}" dt="2025-10-30T16:47:58.862" v="203" actId="1076"/>
          <ac:picMkLst>
            <pc:docMk/>
            <pc:sldMk cId="0" sldId="266"/>
            <ac:picMk id="5" creationId="{6F9E4FB6-0359-412B-7F39-4C3C3B902B60}"/>
          </ac:picMkLst>
        </pc:picChg>
      </pc:sldChg>
      <pc:sldChg chg="del">
        <pc:chgData name="Gustavo Giovanetti" userId="ac1452ed-22c0-4630-a333-a9aabdcdc60c" providerId="ADAL" clId="{DA50EF18-FD58-4FDB-A645-D17DC2A63728}" dt="2025-10-30T16:46:31.321" v="169" actId="47"/>
        <pc:sldMkLst>
          <pc:docMk/>
          <pc:sldMk cId="391802561" sldId="269"/>
        </pc:sldMkLst>
      </pc:sldChg>
      <pc:sldChg chg="modSp add del mod">
        <pc:chgData name="Gustavo Giovanetti" userId="ac1452ed-22c0-4630-a333-a9aabdcdc60c" providerId="ADAL" clId="{DA50EF18-FD58-4FDB-A645-D17DC2A63728}" dt="2025-10-30T14:56:24.512" v="42" actId="47"/>
        <pc:sldMkLst>
          <pc:docMk/>
          <pc:sldMk cId="2508094353" sldId="2561"/>
        </pc:sldMkLst>
        <pc:spChg chg="mod">
          <ac:chgData name="Gustavo Giovanetti" userId="ac1452ed-22c0-4630-a333-a9aabdcdc60c" providerId="ADAL" clId="{DA50EF18-FD58-4FDB-A645-D17DC2A63728}" dt="2025-10-30T14:55:17.818" v="1" actId="27636"/>
          <ac:spMkLst>
            <pc:docMk/>
            <pc:sldMk cId="2508094353" sldId="2561"/>
            <ac:spMk id="2" creationId="{3C3C8FA9-53F3-1E41-5D4B-E6471B100D51}"/>
          </ac:spMkLst>
        </pc:spChg>
      </pc:sldChg>
      <pc:sldChg chg="modSp add del mod">
        <pc:chgData name="Gustavo Giovanetti" userId="ac1452ed-22c0-4630-a333-a9aabdcdc60c" providerId="ADAL" clId="{DA50EF18-FD58-4FDB-A645-D17DC2A63728}" dt="2025-10-30T14:58:04.160" v="58" actId="47"/>
        <pc:sldMkLst>
          <pc:docMk/>
          <pc:sldMk cId="2445195235" sldId="2562"/>
        </pc:sldMkLst>
        <pc:spChg chg="mod">
          <ac:chgData name="Gustavo Giovanetti" userId="ac1452ed-22c0-4630-a333-a9aabdcdc60c" providerId="ADAL" clId="{DA50EF18-FD58-4FDB-A645-D17DC2A63728}" dt="2025-10-30T14:55:17.832" v="2" actId="27636"/>
          <ac:spMkLst>
            <pc:docMk/>
            <pc:sldMk cId="2445195235" sldId="2562"/>
            <ac:spMk id="3" creationId="{E6CE5945-0F25-D06D-966B-B474B64312A4}"/>
          </ac:spMkLst>
        </pc:spChg>
      </pc:sldChg>
      <pc:sldChg chg="add del">
        <pc:chgData name="Gustavo Giovanetti" userId="ac1452ed-22c0-4630-a333-a9aabdcdc60c" providerId="ADAL" clId="{DA50EF18-FD58-4FDB-A645-D17DC2A63728}" dt="2025-10-30T16:18:09.269" v="93" actId="47"/>
        <pc:sldMkLst>
          <pc:docMk/>
          <pc:sldMk cId="244026900" sldId="2563"/>
        </pc:sldMkLst>
      </pc:sldChg>
      <pc:sldChg chg="addSp modSp add mod ord">
        <pc:chgData name="Gustavo Giovanetti" userId="ac1452ed-22c0-4630-a333-a9aabdcdc60c" providerId="ADAL" clId="{DA50EF18-FD58-4FDB-A645-D17DC2A63728}" dt="2025-10-30T16:52:34.808" v="345" actId="403"/>
        <pc:sldMkLst>
          <pc:docMk/>
          <pc:sldMk cId="3366761646" sldId="2564"/>
        </pc:sldMkLst>
        <pc:spChg chg="mod">
          <ac:chgData name="Gustavo Giovanetti" userId="ac1452ed-22c0-4630-a333-a9aabdcdc60c" providerId="ADAL" clId="{DA50EF18-FD58-4FDB-A645-D17DC2A63728}" dt="2025-10-30T16:52:01.497" v="247"/>
          <ac:spMkLst>
            <pc:docMk/>
            <pc:sldMk cId="3366761646" sldId="2564"/>
            <ac:spMk id="2" creationId="{ED8448AF-3E08-2A98-0E8D-CC4D1737057E}"/>
          </ac:spMkLst>
        </pc:spChg>
        <pc:spChg chg="mod">
          <ac:chgData name="Gustavo Giovanetti" userId="ac1452ed-22c0-4630-a333-a9aabdcdc60c" providerId="ADAL" clId="{DA50EF18-FD58-4FDB-A645-D17DC2A63728}" dt="2025-10-30T16:52:34.808" v="345" actId="403"/>
          <ac:spMkLst>
            <pc:docMk/>
            <pc:sldMk cId="3366761646" sldId="2564"/>
            <ac:spMk id="5" creationId="{A2DD4BCB-7533-4186-BAD2-AEFF7E7E7B7C}"/>
          </ac:spMkLst>
        </pc:spChg>
        <pc:graphicFrameChg chg="add mod modGraphic">
          <ac:chgData name="Gustavo Giovanetti" userId="ac1452ed-22c0-4630-a333-a9aabdcdc60c" providerId="ADAL" clId="{DA50EF18-FD58-4FDB-A645-D17DC2A63728}" dt="2025-10-30T16:17:31.508" v="89" actId="1076"/>
          <ac:graphicFrameMkLst>
            <pc:docMk/>
            <pc:sldMk cId="3366761646" sldId="2564"/>
            <ac:graphicFrameMk id="3" creationId="{72583D62-53B4-C7F8-E0FD-780B9AC545C2}"/>
          </ac:graphicFrameMkLst>
        </pc:graphicFrameChg>
      </pc:sldChg>
      <pc:sldChg chg="add del">
        <pc:chgData name="Gustavo Giovanetti" userId="ac1452ed-22c0-4630-a333-a9aabdcdc60c" providerId="ADAL" clId="{DA50EF18-FD58-4FDB-A645-D17DC2A63728}" dt="2025-10-30T16:18:10.496" v="94" actId="47"/>
        <pc:sldMkLst>
          <pc:docMk/>
          <pc:sldMk cId="1975626599" sldId="2565"/>
        </pc:sldMkLst>
      </pc:sldChg>
      <pc:sldChg chg="modSp add del mod">
        <pc:chgData name="Gustavo Giovanetti" userId="ac1452ed-22c0-4630-a333-a9aabdcdc60c" providerId="ADAL" clId="{DA50EF18-FD58-4FDB-A645-D17DC2A63728}" dt="2025-10-30T16:18:12.043" v="95" actId="47"/>
        <pc:sldMkLst>
          <pc:docMk/>
          <pc:sldMk cId="3271417086" sldId="2566"/>
        </pc:sldMkLst>
        <pc:spChg chg="mod">
          <ac:chgData name="Gustavo Giovanetti" userId="ac1452ed-22c0-4630-a333-a9aabdcdc60c" providerId="ADAL" clId="{DA50EF18-FD58-4FDB-A645-D17DC2A63728}" dt="2025-10-30T14:55:17.847" v="4" actId="27636"/>
          <ac:spMkLst>
            <pc:docMk/>
            <pc:sldMk cId="3271417086" sldId="2566"/>
            <ac:spMk id="2" creationId="{D57FCCA8-00B4-DEC3-B4C5-8B76A8D99582}"/>
          </ac:spMkLst>
        </pc:spChg>
        <pc:graphicFrameChg chg="modGraphic">
          <ac:chgData name="Gustavo Giovanetti" userId="ac1452ed-22c0-4630-a333-a9aabdcdc60c" providerId="ADAL" clId="{DA50EF18-FD58-4FDB-A645-D17DC2A63728}" dt="2025-10-30T16:15:44.758" v="59" actId="2166"/>
          <ac:graphicFrameMkLst>
            <pc:docMk/>
            <pc:sldMk cId="3271417086" sldId="2566"/>
            <ac:graphicFrameMk id="5" creationId="{E66F0A96-E727-4F01-B86F-79493FA52A4C}"/>
          </ac:graphicFrameMkLst>
        </pc:graphicFrameChg>
      </pc:sldChg>
      <pc:sldChg chg="add del">
        <pc:chgData name="Gustavo Giovanetti" userId="ac1452ed-22c0-4630-a333-a9aabdcdc60c" providerId="ADAL" clId="{DA50EF18-FD58-4FDB-A645-D17DC2A63728}" dt="2025-10-30T16:18:14.238" v="96" actId="47"/>
        <pc:sldMkLst>
          <pc:docMk/>
          <pc:sldMk cId="464188761" sldId="2567"/>
        </pc:sldMkLst>
      </pc:sldChg>
      <pc:sldChg chg="add del">
        <pc:chgData name="Gustavo Giovanetti" userId="ac1452ed-22c0-4630-a333-a9aabdcdc60c" providerId="ADAL" clId="{DA50EF18-FD58-4FDB-A645-D17DC2A63728}" dt="2025-10-30T16:19:14.923" v="105" actId="47"/>
        <pc:sldMkLst>
          <pc:docMk/>
          <pc:sldMk cId="406986114" sldId="2568"/>
        </pc:sldMkLst>
      </pc:sldChg>
      <pc:sldChg chg="addSp delSp modSp add del mod ord">
        <pc:chgData name="Gustavo Giovanetti" userId="ac1452ed-22c0-4630-a333-a9aabdcdc60c" providerId="ADAL" clId="{DA50EF18-FD58-4FDB-A645-D17DC2A63728}" dt="2025-10-30T16:49:31.516" v="207" actId="47"/>
        <pc:sldMkLst>
          <pc:docMk/>
          <pc:sldMk cId="2417680679" sldId="2569"/>
        </pc:sldMkLst>
        <pc:spChg chg="del mod">
          <ac:chgData name="Gustavo Giovanetti" userId="ac1452ed-22c0-4630-a333-a9aabdcdc60c" providerId="ADAL" clId="{DA50EF18-FD58-4FDB-A645-D17DC2A63728}" dt="2025-10-30T16:35:54.569" v="121" actId="478"/>
          <ac:spMkLst>
            <pc:docMk/>
            <pc:sldMk cId="2417680679" sldId="2569"/>
            <ac:spMk id="2" creationId="{0E5DE0FA-24CF-FD24-EF2C-DB924C21A9A4}"/>
          </ac:spMkLst>
        </pc:spChg>
        <pc:spChg chg="add del mod">
          <ac:chgData name="Gustavo Giovanetti" userId="ac1452ed-22c0-4630-a333-a9aabdcdc60c" providerId="ADAL" clId="{DA50EF18-FD58-4FDB-A645-D17DC2A63728}" dt="2025-10-30T16:35:56.564" v="122" actId="478"/>
          <ac:spMkLst>
            <pc:docMk/>
            <pc:sldMk cId="2417680679" sldId="2569"/>
            <ac:spMk id="6" creationId="{A751F3E0-B9C2-4A58-C83E-854EEDAA6294}"/>
          </ac:spMkLst>
        </pc:spChg>
        <pc:picChg chg="mod">
          <ac:chgData name="Gustavo Giovanetti" userId="ac1452ed-22c0-4630-a333-a9aabdcdc60c" providerId="ADAL" clId="{DA50EF18-FD58-4FDB-A645-D17DC2A63728}" dt="2025-10-30T16:35:58.948" v="123" actId="1076"/>
          <ac:picMkLst>
            <pc:docMk/>
            <pc:sldMk cId="2417680679" sldId="2569"/>
            <ac:picMk id="4" creationId="{33D4D6A0-2FC1-4F13-9796-2C8BCA478795}"/>
          </ac:picMkLst>
        </pc:picChg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1032953707" sldId="2570"/>
        </pc:sldMkLst>
      </pc:sldChg>
      <pc:sldChg chg="modSp add del mod">
        <pc:chgData name="Gustavo Giovanetti" userId="ac1452ed-22c0-4630-a333-a9aabdcdc60c" providerId="ADAL" clId="{DA50EF18-FD58-4FDB-A645-D17DC2A63728}" dt="2025-10-30T16:50:08.624" v="221" actId="47"/>
        <pc:sldMkLst>
          <pc:docMk/>
          <pc:sldMk cId="3586365808" sldId="2570"/>
        </pc:sldMkLst>
        <pc:spChg chg="mod">
          <ac:chgData name="Gustavo Giovanetti" userId="ac1452ed-22c0-4630-a333-a9aabdcdc60c" providerId="ADAL" clId="{DA50EF18-FD58-4FDB-A645-D17DC2A63728}" dt="2025-10-30T16:49:57.096" v="214" actId="21"/>
          <ac:spMkLst>
            <pc:docMk/>
            <pc:sldMk cId="3586365808" sldId="2570"/>
            <ac:spMk id="2" creationId="{D2A421E1-7BE6-12D3-8CEA-A333104E3D2A}"/>
          </ac:spMkLst>
        </pc:spChg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71922659" sldId="2571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754898178" sldId="2571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3060463437" sldId="2572"/>
        </pc:sldMkLst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4052876060" sldId="2572"/>
        </pc:sldMkLst>
      </pc:sldChg>
      <pc:sldChg chg="modSp add del mod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497414926" sldId="2573"/>
        </pc:sldMkLst>
        <pc:spChg chg="mod">
          <ac:chgData name="Gustavo Giovanetti" userId="ac1452ed-22c0-4630-a333-a9aabdcdc60c" providerId="ADAL" clId="{DA50EF18-FD58-4FDB-A645-D17DC2A63728}" dt="2025-10-30T14:55:17.863" v="6" actId="27636"/>
          <ac:spMkLst>
            <pc:docMk/>
            <pc:sldMk cId="497414926" sldId="2573"/>
            <ac:spMk id="2" creationId="{68421967-69EA-0F96-6FCC-3BB16BA98718}"/>
          </ac:spMkLst>
        </pc:spChg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2928876395" sldId="2573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2166566485" sldId="2574"/>
        </pc:sldMkLst>
      </pc:sldChg>
      <pc:sldChg chg="add del">
        <pc:chgData name="Gustavo Giovanetti" userId="ac1452ed-22c0-4630-a333-a9aabdcdc60c" providerId="ADAL" clId="{DA50EF18-FD58-4FDB-A645-D17DC2A63728}" dt="2025-10-30T16:50:38.351" v="230" actId="47"/>
        <pc:sldMkLst>
          <pc:docMk/>
          <pc:sldMk cId="3620345788" sldId="2574"/>
        </pc:sldMkLst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164096133" sldId="2575"/>
        </pc:sldMkLst>
      </pc:sldChg>
      <pc:sldChg chg="modSp add del mod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452696844" sldId="2575"/>
        </pc:sldMkLst>
        <pc:spChg chg="mod">
          <ac:chgData name="Gustavo Giovanetti" userId="ac1452ed-22c0-4630-a333-a9aabdcdc60c" providerId="ADAL" clId="{DA50EF18-FD58-4FDB-A645-D17DC2A63728}" dt="2025-10-30T14:55:17.868" v="7" actId="27636"/>
          <ac:spMkLst>
            <pc:docMk/>
            <pc:sldMk cId="452696844" sldId="2575"/>
            <ac:spMk id="2" creationId="{9A6ABC10-6650-8EA0-F796-2E9C01DE7B42}"/>
          </ac:spMkLst>
        </pc:spChg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19714129" sldId="2576"/>
        </pc:sldMkLst>
      </pc:sldChg>
      <pc:sldChg chg="modSp add del mod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4000682218" sldId="2576"/>
        </pc:sldMkLst>
        <pc:spChg chg="mod">
          <ac:chgData name="Gustavo Giovanetti" userId="ac1452ed-22c0-4630-a333-a9aabdcdc60c" providerId="ADAL" clId="{DA50EF18-FD58-4FDB-A645-D17DC2A63728}" dt="2025-10-30T14:55:17.872" v="8" actId="27636"/>
          <ac:spMkLst>
            <pc:docMk/>
            <pc:sldMk cId="4000682218" sldId="2576"/>
            <ac:spMk id="2" creationId="{F5FA341A-B4BA-66E2-5967-724953051776}"/>
          </ac:spMkLst>
        </pc:spChg>
      </pc:sldChg>
      <pc:sldChg chg="modSp add del mod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1634288939" sldId="2577"/>
        </pc:sldMkLst>
        <pc:spChg chg="mod">
          <ac:chgData name="Gustavo Giovanetti" userId="ac1452ed-22c0-4630-a333-a9aabdcdc60c" providerId="ADAL" clId="{DA50EF18-FD58-4FDB-A645-D17DC2A63728}" dt="2025-10-30T14:55:17.876" v="9" actId="27636"/>
          <ac:spMkLst>
            <pc:docMk/>
            <pc:sldMk cId="1634288939" sldId="2577"/>
            <ac:spMk id="2" creationId="{BE205201-D8FD-B32C-4542-2845F7EFF964}"/>
          </ac:spMkLst>
        </pc:spChg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2649089790" sldId="2577"/>
        </pc:sldMkLst>
      </pc:sldChg>
      <pc:sldChg chg="add del">
        <pc:chgData name="Gustavo Giovanetti" userId="ac1452ed-22c0-4630-a333-a9aabdcdc60c" providerId="ADAL" clId="{DA50EF18-FD58-4FDB-A645-D17DC2A63728}" dt="2025-10-30T16:51:04.196" v="236" actId="47"/>
        <pc:sldMkLst>
          <pc:docMk/>
          <pc:sldMk cId="325168980" sldId="2578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1378038714" sldId="2578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926782472" sldId="2579"/>
        </pc:sldMkLst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1019479718" sldId="2579"/>
        </pc:sldMkLst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3633316923" sldId="2580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3711922543" sldId="2580"/>
        </pc:sldMkLst>
      </pc:sldChg>
      <pc:sldChg chg="add del">
        <pc:chgData name="Gustavo Giovanetti" userId="ac1452ed-22c0-4630-a333-a9aabdcdc60c" providerId="ADAL" clId="{DA50EF18-FD58-4FDB-A645-D17DC2A63728}" dt="2025-10-30T16:51:24.238" v="242" actId="47"/>
        <pc:sldMkLst>
          <pc:docMk/>
          <pc:sldMk cId="555306518" sldId="2581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3144708770" sldId="2581"/>
        </pc:sldMkLst>
      </pc:sldChg>
      <pc:sldChg chg="modSp add del mod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198414043" sldId="2582"/>
        </pc:sldMkLst>
        <pc:spChg chg="mod">
          <ac:chgData name="Gustavo Giovanetti" userId="ac1452ed-22c0-4630-a333-a9aabdcdc60c" providerId="ADAL" clId="{DA50EF18-FD58-4FDB-A645-D17DC2A63728}" dt="2025-10-30T16:44:41.888" v="161" actId="1076"/>
          <ac:spMkLst>
            <pc:docMk/>
            <pc:sldMk cId="198414043" sldId="2582"/>
            <ac:spMk id="2" creationId="{5C465BB9-F77F-65EB-23C1-5AA736F12B04}"/>
          </ac:spMkLst>
        </pc:spChg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1324214186" sldId="2582"/>
        </pc:sldMkLst>
      </pc:sldChg>
      <pc:sldChg chg="add del">
        <pc:chgData name="Gustavo Giovanetti" userId="ac1452ed-22c0-4630-a333-a9aabdcdc60c" providerId="ADAL" clId="{DA50EF18-FD58-4FDB-A645-D17DC2A63728}" dt="2025-10-30T16:49:05.558" v="205" actId="2696"/>
        <pc:sldMkLst>
          <pc:docMk/>
          <pc:sldMk cId="1634616227" sldId="2583"/>
        </pc:sldMkLst>
      </pc:sldChg>
      <pc:sldChg chg="add">
        <pc:chgData name="Gustavo Giovanetti" userId="ac1452ed-22c0-4630-a333-a9aabdcdc60c" providerId="ADAL" clId="{DA50EF18-FD58-4FDB-A645-D17DC2A63728}" dt="2025-10-30T16:49:09.893" v="206"/>
        <pc:sldMkLst>
          <pc:docMk/>
          <pc:sldMk cId="3092318184" sldId="2583"/>
        </pc:sldMkLst>
      </pc:sldChg>
      <pc:sldChg chg="add del">
        <pc:chgData name="Gustavo Giovanetti" userId="ac1452ed-22c0-4630-a333-a9aabdcdc60c" providerId="ADAL" clId="{DA50EF18-FD58-4FDB-A645-D17DC2A63728}" dt="2025-10-30T16:44:32.625" v="159" actId="47"/>
        <pc:sldMkLst>
          <pc:docMk/>
          <pc:sldMk cId="1274816066" sldId="2584"/>
        </pc:sldMkLst>
      </pc:sldChg>
      <pc:sldChg chg="add del">
        <pc:chgData name="Gustavo Giovanetti" userId="ac1452ed-22c0-4630-a333-a9aabdcdc60c" providerId="ADAL" clId="{DA50EF18-FD58-4FDB-A645-D17DC2A63728}" dt="2025-10-30T16:44:31.945" v="158" actId="47"/>
        <pc:sldMkLst>
          <pc:docMk/>
          <pc:sldMk cId="2999100207" sldId="2585"/>
        </pc:sldMkLst>
      </pc:sldChg>
      <pc:sldChg chg="add del">
        <pc:chgData name="Gustavo Giovanetti" userId="ac1452ed-22c0-4630-a333-a9aabdcdc60c" providerId="ADAL" clId="{DA50EF18-FD58-4FDB-A645-D17DC2A63728}" dt="2025-10-30T16:44:31.129" v="157" actId="47"/>
        <pc:sldMkLst>
          <pc:docMk/>
          <pc:sldMk cId="3967127593" sldId="2586"/>
        </pc:sldMkLst>
      </pc:sldChg>
      <pc:sldChg chg="modSp add del mod">
        <pc:chgData name="Gustavo Giovanetti" userId="ac1452ed-22c0-4630-a333-a9aabdcdc60c" providerId="ADAL" clId="{DA50EF18-FD58-4FDB-A645-D17DC2A63728}" dt="2025-10-30T16:44:30.467" v="156" actId="47"/>
        <pc:sldMkLst>
          <pc:docMk/>
          <pc:sldMk cId="88787639" sldId="2587"/>
        </pc:sldMkLst>
        <pc:spChg chg="mod">
          <ac:chgData name="Gustavo Giovanetti" userId="ac1452ed-22c0-4630-a333-a9aabdcdc60c" providerId="ADAL" clId="{DA50EF18-FD58-4FDB-A645-D17DC2A63728}" dt="2025-10-30T14:55:17.891" v="11" actId="27636"/>
          <ac:spMkLst>
            <pc:docMk/>
            <pc:sldMk cId="88787639" sldId="2587"/>
            <ac:spMk id="2" creationId="{241D1305-5AC7-10C3-3046-91143B7FA4DA}"/>
          </ac:spMkLst>
        </pc:spChg>
      </pc:sldChg>
      <pc:sldChg chg="modSp add del mod">
        <pc:chgData name="Gustavo Giovanetti" userId="ac1452ed-22c0-4630-a333-a9aabdcdc60c" providerId="ADAL" clId="{DA50EF18-FD58-4FDB-A645-D17DC2A63728}" dt="2025-10-30T16:44:29.808" v="155" actId="47"/>
        <pc:sldMkLst>
          <pc:docMk/>
          <pc:sldMk cId="2778646680" sldId="2588"/>
        </pc:sldMkLst>
        <pc:spChg chg="mod">
          <ac:chgData name="Gustavo Giovanetti" userId="ac1452ed-22c0-4630-a333-a9aabdcdc60c" providerId="ADAL" clId="{DA50EF18-FD58-4FDB-A645-D17DC2A63728}" dt="2025-10-30T14:55:17.895" v="12" actId="27636"/>
          <ac:spMkLst>
            <pc:docMk/>
            <pc:sldMk cId="2778646680" sldId="2588"/>
            <ac:spMk id="2" creationId="{DC3B2F84-463B-258A-0732-E507279CA147}"/>
          </ac:spMkLst>
        </pc:spChg>
      </pc:sldChg>
      <pc:sldChg chg="add del">
        <pc:chgData name="Gustavo Giovanetti" userId="ac1452ed-22c0-4630-a333-a9aabdcdc60c" providerId="ADAL" clId="{DA50EF18-FD58-4FDB-A645-D17DC2A63728}" dt="2025-10-30T16:44:29.082" v="154" actId="47"/>
        <pc:sldMkLst>
          <pc:docMk/>
          <pc:sldMk cId="2327699540" sldId="2589"/>
        </pc:sldMkLst>
      </pc:sldChg>
      <pc:sldChg chg="modSp add del mod">
        <pc:chgData name="Gustavo Giovanetti" userId="ac1452ed-22c0-4630-a333-a9aabdcdc60c" providerId="ADAL" clId="{DA50EF18-FD58-4FDB-A645-D17DC2A63728}" dt="2025-10-30T16:44:28.385" v="153" actId="47"/>
        <pc:sldMkLst>
          <pc:docMk/>
          <pc:sldMk cId="282364031" sldId="2590"/>
        </pc:sldMkLst>
        <pc:spChg chg="mod">
          <ac:chgData name="Gustavo Giovanetti" userId="ac1452ed-22c0-4630-a333-a9aabdcdc60c" providerId="ADAL" clId="{DA50EF18-FD58-4FDB-A645-D17DC2A63728}" dt="2025-10-30T14:55:17.899" v="13" actId="27636"/>
          <ac:spMkLst>
            <pc:docMk/>
            <pc:sldMk cId="282364031" sldId="2590"/>
            <ac:spMk id="2" creationId="{93EB0CA7-F019-7613-9805-671675E74E40}"/>
          </ac:spMkLst>
        </pc:spChg>
      </pc:sldChg>
      <pc:sldChg chg="add del">
        <pc:chgData name="Gustavo Giovanetti" userId="ac1452ed-22c0-4630-a333-a9aabdcdc60c" providerId="ADAL" clId="{DA50EF18-FD58-4FDB-A645-D17DC2A63728}" dt="2025-10-30T16:48:59.744" v="204" actId="47"/>
        <pc:sldMkLst>
          <pc:docMk/>
          <pc:sldMk cId="2132539338" sldId="2591"/>
        </pc:sldMkLst>
      </pc:sldChg>
      <pc:sldChg chg="modSp add del mod">
        <pc:chgData name="Gustavo Giovanetti" userId="ac1452ed-22c0-4630-a333-a9aabdcdc60c" providerId="ADAL" clId="{DA50EF18-FD58-4FDB-A645-D17DC2A63728}" dt="2025-10-30T16:20:56.894" v="109" actId="47"/>
        <pc:sldMkLst>
          <pc:docMk/>
          <pc:sldMk cId="1892646973" sldId="2592"/>
        </pc:sldMkLst>
        <pc:spChg chg="mod">
          <ac:chgData name="Gustavo Giovanetti" userId="ac1452ed-22c0-4630-a333-a9aabdcdc60c" providerId="ADAL" clId="{DA50EF18-FD58-4FDB-A645-D17DC2A63728}" dt="2025-10-30T14:55:17.902" v="14" actId="27636"/>
          <ac:spMkLst>
            <pc:docMk/>
            <pc:sldMk cId="1892646973" sldId="2592"/>
            <ac:spMk id="2" creationId="{D09ADDC1-02B9-8C1A-7D22-1912DB892DC4}"/>
          </ac:spMkLst>
        </pc:spChg>
      </pc:sldChg>
      <pc:sldChg chg="add del">
        <pc:chgData name="Gustavo Giovanetti" userId="ac1452ed-22c0-4630-a333-a9aabdcdc60c" providerId="ADAL" clId="{DA50EF18-FD58-4FDB-A645-D17DC2A63728}" dt="2025-10-30T16:20:58.236" v="110" actId="47"/>
        <pc:sldMkLst>
          <pc:docMk/>
          <pc:sldMk cId="28498460" sldId="2593"/>
        </pc:sldMkLst>
      </pc:sldChg>
      <pc:sldChg chg="modSp add mod">
        <pc:chgData name="Gustavo Giovanetti" userId="ac1452ed-22c0-4630-a333-a9aabdcdc60c" providerId="ADAL" clId="{DA50EF18-FD58-4FDB-A645-D17DC2A63728}" dt="2025-10-30T16:19:44.358" v="108" actId="20577"/>
        <pc:sldMkLst>
          <pc:docMk/>
          <pc:sldMk cId="850452260" sldId="2594"/>
        </pc:sldMkLst>
        <pc:graphicFrameChg chg="modGraphic">
          <ac:chgData name="Gustavo Giovanetti" userId="ac1452ed-22c0-4630-a333-a9aabdcdc60c" providerId="ADAL" clId="{DA50EF18-FD58-4FDB-A645-D17DC2A63728}" dt="2025-10-30T16:19:44.358" v="108" actId="20577"/>
          <ac:graphicFrameMkLst>
            <pc:docMk/>
            <pc:sldMk cId="850452260" sldId="2594"/>
            <ac:graphicFrameMk id="5" creationId="{4ADF7489-FEAE-7227-BCA6-D156AB334612}"/>
          </ac:graphicFrameMkLst>
        </pc:graphicFrameChg>
      </pc:sldChg>
      <pc:sldChg chg="addSp delSp modSp add mod ord modAnim">
        <pc:chgData name="Gustavo Giovanetti" userId="ac1452ed-22c0-4630-a333-a9aabdcdc60c" providerId="ADAL" clId="{DA50EF18-FD58-4FDB-A645-D17DC2A63728}" dt="2025-10-30T16:19:04.942" v="104"/>
        <pc:sldMkLst>
          <pc:docMk/>
          <pc:sldMk cId="3289655487" sldId="2595"/>
        </pc:sldMkLst>
        <pc:spChg chg="mod">
          <ac:chgData name="Gustavo Giovanetti" userId="ac1452ed-22c0-4630-a333-a9aabdcdc60c" providerId="ADAL" clId="{DA50EF18-FD58-4FDB-A645-D17DC2A63728}" dt="2025-10-30T16:18:53.136" v="103"/>
          <ac:spMkLst>
            <pc:docMk/>
            <pc:sldMk cId="3289655487" sldId="2595"/>
            <ac:spMk id="2" creationId="{8DA070BD-F14B-CF91-DA83-045D24029AE1}"/>
          </ac:spMkLst>
        </pc:spChg>
        <pc:spChg chg="add del mod">
          <ac:chgData name="Gustavo Giovanetti" userId="ac1452ed-22c0-4630-a333-a9aabdcdc60c" providerId="ADAL" clId="{DA50EF18-FD58-4FDB-A645-D17DC2A63728}" dt="2025-10-30T16:18:38.957" v="101" actId="478"/>
          <ac:spMkLst>
            <pc:docMk/>
            <pc:sldMk cId="3289655487" sldId="2595"/>
            <ac:spMk id="4" creationId="{B98576B9-0089-D9C6-98A2-BD79FF3278B9}"/>
          </ac:spMkLst>
        </pc:spChg>
        <pc:spChg chg="add mod">
          <ac:chgData name="Gustavo Giovanetti" userId="ac1452ed-22c0-4630-a333-a9aabdcdc60c" providerId="ADAL" clId="{DA50EF18-FD58-4FDB-A645-D17DC2A63728}" dt="2025-10-30T16:19:04.942" v="104"/>
          <ac:spMkLst>
            <pc:docMk/>
            <pc:sldMk cId="3289655487" sldId="2595"/>
            <ac:spMk id="7" creationId="{C472EAF5-30A0-0796-5455-C31A1D2D6B6A}"/>
          </ac:spMkLst>
        </pc:spChg>
        <pc:graphicFrameChg chg="del">
          <ac:chgData name="Gustavo Giovanetti" userId="ac1452ed-22c0-4630-a333-a9aabdcdc60c" providerId="ADAL" clId="{DA50EF18-FD58-4FDB-A645-D17DC2A63728}" dt="2025-10-30T16:18:36.722" v="100" actId="478"/>
          <ac:graphicFrameMkLst>
            <pc:docMk/>
            <pc:sldMk cId="3289655487" sldId="2595"/>
            <ac:graphicFrameMk id="5" creationId="{BA54C80D-A4F4-071C-C4AD-CEFA71073ADB}"/>
          </ac:graphicFrameMkLst>
        </pc:graphicFrameChg>
        <pc:picChg chg="add mod">
          <ac:chgData name="Gustavo Giovanetti" userId="ac1452ed-22c0-4630-a333-a9aabdcdc60c" providerId="ADAL" clId="{DA50EF18-FD58-4FDB-A645-D17DC2A63728}" dt="2025-10-30T16:19:04.942" v="104"/>
          <ac:picMkLst>
            <pc:docMk/>
            <pc:sldMk cId="3289655487" sldId="2595"/>
            <ac:picMk id="6" creationId="{7B81AA14-09A9-C074-BE7B-A009844BF75A}"/>
          </ac:picMkLst>
        </pc:picChg>
      </pc:sldChg>
      <pc:sldChg chg="addSp delSp modSp add mod modAnim">
        <pc:chgData name="Gustavo Giovanetti" userId="ac1452ed-22c0-4630-a333-a9aabdcdc60c" providerId="ADAL" clId="{DA50EF18-FD58-4FDB-A645-D17DC2A63728}" dt="2025-10-30T16:36:31.923" v="130" actId="1076"/>
        <pc:sldMkLst>
          <pc:docMk/>
          <pc:sldMk cId="1672119917" sldId="2596"/>
        </pc:sldMkLst>
        <pc:spChg chg="mod">
          <ac:chgData name="Gustavo Giovanetti" userId="ac1452ed-22c0-4630-a333-a9aabdcdc60c" providerId="ADAL" clId="{DA50EF18-FD58-4FDB-A645-D17DC2A63728}" dt="2025-10-30T16:35:46.131" v="119" actId="27636"/>
          <ac:spMkLst>
            <pc:docMk/>
            <pc:sldMk cId="1672119917" sldId="2596"/>
            <ac:spMk id="2" creationId="{9366B3D2-BD5C-9712-06C2-872EED963009}"/>
          </ac:spMkLst>
        </pc:spChg>
        <pc:spChg chg="add del mod">
          <ac:chgData name="Gustavo Giovanetti" userId="ac1452ed-22c0-4630-a333-a9aabdcdc60c" providerId="ADAL" clId="{DA50EF18-FD58-4FDB-A645-D17DC2A63728}" dt="2025-10-30T16:36:14.170" v="126" actId="478"/>
          <ac:spMkLst>
            <pc:docMk/>
            <pc:sldMk cId="1672119917" sldId="2596"/>
            <ac:spMk id="4" creationId="{709CFD8D-6FDB-88AE-BF32-7593A6BD8298}"/>
          </ac:spMkLst>
        </pc:spChg>
        <pc:spChg chg="add mod">
          <ac:chgData name="Gustavo Giovanetti" userId="ac1452ed-22c0-4630-a333-a9aabdcdc60c" providerId="ADAL" clId="{DA50EF18-FD58-4FDB-A645-D17DC2A63728}" dt="2025-10-30T16:36:28.980" v="129" actId="1076"/>
          <ac:spMkLst>
            <pc:docMk/>
            <pc:sldMk cId="1672119917" sldId="2596"/>
            <ac:spMk id="7" creationId="{E582B342-4672-AC94-F939-6F91BCF388F2}"/>
          </ac:spMkLst>
        </pc:spChg>
        <pc:graphicFrameChg chg="del">
          <ac:chgData name="Gustavo Giovanetti" userId="ac1452ed-22c0-4630-a333-a9aabdcdc60c" providerId="ADAL" clId="{DA50EF18-FD58-4FDB-A645-D17DC2A63728}" dt="2025-10-30T16:35:49.245" v="120" actId="478"/>
          <ac:graphicFrameMkLst>
            <pc:docMk/>
            <pc:sldMk cId="1672119917" sldId="2596"/>
            <ac:graphicFrameMk id="5" creationId="{C2AA917F-C640-44CA-5ABD-3EAAA4E02ED5}"/>
          </ac:graphicFrameMkLst>
        </pc:graphicFrameChg>
        <pc:picChg chg="add mod">
          <ac:chgData name="Gustavo Giovanetti" userId="ac1452ed-22c0-4630-a333-a9aabdcdc60c" providerId="ADAL" clId="{DA50EF18-FD58-4FDB-A645-D17DC2A63728}" dt="2025-10-30T16:36:31.923" v="130" actId="1076"/>
          <ac:picMkLst>
            <pc:docMk/>
            <pc:sldMk cId="1672119917" sldId="2596"/>
            <ac:picMk id="6" creationId="{B60A406C-1310-49B3-6AE6-245FEC2F203B}"/>
          </ac:picMkLst>
        </pc:picChg>
      </pc:sldChg>
      <pc:sldChg chg="addSp delSp add del setBg delDesignElem">
        <pc:chgData name="Gustavo Giovanetti" userId="ac1452ed-22c0-4630-a333-a9aabdcdc60c" providerId="ADAL" clId="{DA50EF18-FD58-4FDB-A645-D17DC2A63728}" dt="2025-10-30T16:49:41.365" v="210"/>
        <pc:sldMkLst>
          <pc:docMk/>
          <pc:sldMk cId="1674418816" sldId="2597"/>
        </pc:sldMkLst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37" creationId="{A0D79F4D-9188-57EA-5E23-64134C202127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38" creationId="{CA5412BD-C71E-B3E2-5E5F-CBF06ECEC8C5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39" creationId="{23D2B691-8F1C-B49B-C8F7-DCA8C2566DD6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40" creationId="{1482B324-EF12-6D63-DAD6-01F1EBC7BA73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41" creationId="{8C6F73AE-F658-EA6C-727E-0B2F012D7E01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42" creationId="{FDC502F7-5DE5-7FC7-ADFC-9FC4B1BFF3C1}"/>
          </ac:spMkLst>
        </pc:spChg>
        <pc:spChg chg="add del">
          <ac:chgData name="Gustavo Giovanetti" userId="ac1452ed-22c0-4630-a333-a9aabdcdc60c" providerId="ADAL" clId="{DA50EF18-FD58-4FDB-A645-D17DC2A63728}" dt="2025-10-30T16:49:41.365" v="210"/>
          <ac:spMkLst>
            <pc:docMk/>
            <pc:sldMk cId="1674418816" sldId="2597"/>
            <ac:spMk id="43" creationId="{60E18704-2107-243A-5B5F-C3E320BD298A}"/>
          </ac:spMkLst>
        </pc:spChg>
      </pc:sldChg>
      <pc:sldChg chg="modSp add mod ord">
        <pc:chgData name="Gustavo Giovanetti" userId="ac1452ed-22c0-4630-a333-a9aabdcdc60c" providerId="ADAL" clId="{DA50EF18-FD58-4FDB-A645-D17DC2A63728}" dt="2025-10-30T16:50:04.165" v="220" actId="27636"/>
        <pc:sldMkLst>
          <pc:docMk/>
          <pc:sldMk cId="3193235680" sldId="2597"/>
        </pc:sldMkLst>
        <pc:spChg chg="mod">
          <ac:chgData name="Gustavo Giovanetti" userId="ac1452ed-22c0-4630-a333-a9aabdcdc60c" providerId="ADAL" clId="{DA50EF18-FD58-4FDB-A645-D17DC2A63728}" dt="2025-10-30T16:50:04.165" v="220" actId="27636"/>
          <ac:spMkLst>
            <pc:docMk/>
            <pc:sldMk cId="3193235680" sldId="2597"/>
            <ac:spMk id="3" creationId="{89E55A14-0B9D-FBED-76E4-BEA06FF338ED}"/>
          </ac:spMkLst>
        </pc:spChg>
      </pc:sldChg>
      <pc:sldChg chg="addSp delSp add del setBg delDesignElem">
        <pc:chgData name="Gustavo Giovanetti" userId="ac1452ed-22c0-4630-a333-a9aabdcdc60c" providerId="ADAL" clId="{DA50EF18-FD58-4FDB-A645-D17DC2A63728}" dt="2025-10-30T16:50:16.602" v="224"/>
        <pc:sldMkLst>
          <pc:docMk/>
          <pc:sldMk cId="1316287455" sldId="2598"/>
        </pc:sldMkLst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37" creationId="{9D94E6F7-5E35-C41D-93A3-886CDDB1B18A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38" creationId="{92CF52CB-3D37-B47C-E6DC-063218868305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39" creationId="{E6475E6C-D25E-BF15-33F8-D2BB032BF9D5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40" creationId="{AC3BA0D4-1C09-CE3C-58F1-B60CB488A6C8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41" creationId="{0F25C7D3-C4A5-13C3-5B69-74215D6D80FF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42" creationId="{180F5C7D-BACB-B9D7-6146-5C50E2A0EFBE}"/>
          </ac:spMkLst>
        </pc:spChg>
        <pc:spChg chg="add del">
          <ac:chgData name="Gustavo Giovanetti" userId="ac1452ed-22c0-4630-a333-a9aabdcdc60c" providerId="ADAL" clId="{DA50EF18-FD58-4FDB-A645-D17DC2A63728}" dt="2025-10-30T16:50:16.602" v="224"/>
          <ac:spMkLst>
            <pc:docMk/>
            <pc:sldMk cId="1316287455" sldId="2598"/>
            <ac:spMk id="43" creationId="{CD73C454-C2B1-6547-691D-CEF3724A3851}"/>
          </ac:spMkLst>
        </pc:spChg>
      </pc:sldChg>
      <pc:sldChg chg="modSp add mod ord">
        <pc:chgData name="Gustavo Giovanetti" userId="ac1452ed-22c0-4630-a333-a9aabdcdc60c" providerId="ADAL" clId="{DA50EF18-FD58-4FDB-A645-D17DC2A63728}" dt="2025-10-30T16:50:32.048" v="229"/>
        <pc:sldMkLst>
          <pc:docMk/>
          <pc:sldMk cId="2110582233" sldId="2598"/>
        </pc:sldMkLst>
        <pc:spChg chg="mod">
          <ac:chgData name="Gustavo Giovanetti" userId="ac1452ed-22c0-4630-a333-a9aabdcdc60c" providerId="ADAL" clId="{DA50EF18-FD58-4FDB-A645-D17DC2A63728}" dt="2025-10-30T16:50:32.048" v="229"/>
          <ac:spMkLst>
            <pc:docMk/>
            <pc:sldMk cId="2110582233" sldId="2598"/>
            <ac:spMk id="3" creationId="{CC02B87F-5AA4-AF0D-2750-29C953153293}"/>
          </ac:spMkLst>
        </pc:spChg>
      </pc:sldChg>
      <pc:sldChg chg="modSp add mod ord">
        <pc:chgData name="Gustavo Giovanetti" userId="ac1452ed-22c0-4630-a333-a9aabdcdc60c" providerId="ADAL" clId="{DA50EF18-FD58-4FDB-A645-D17DC2A63728}" dt="2025-10-30T16:51:01.544" v="235"/>
        <pc:sldMkLst>
          <pc:docMk/>
          <pc:sldMk cId="3635813297" sldId="2599"/>
        </pc:sldMkLst>
        <pc:spChg chg="mod">
          <ac:chgData name="Gustavo Giovanetti" userId="ac1452ed-22c0-4630-a333-a9aabdcdc60c" providerId="ADAL" clId="{DA50EF18-FD58-4FDB-A645-D17DC2A63728}" dt="2025-10-30T16:51:01.544" v="235"/>
          <ac:spMkLst>
            <pc:docMk/>
            <pc:sldMk cId="3635813297" sldId="2599"/>
            <ac:spMk id="3" creationId="{E1570EAB-E7DA-D284-6889-BF46E99C4D15}"/>
          </ac:spMkLst>
        </pc:spChg>
      </pc:sldChg>
      <pc:sldChg chg="modSp add mod ord">
        <pc:chgData name="Gustavo Giovanetti" userId="ac1452ed-22c0-4630-a333-a9aabdcdc60c" providerId="ADAL" clId="{DA50EF18-FD58-4FDB-A645-D17DC2A63728}" dt="2025-10-30T16:51:22.195" v="241"/>
        <pc:sldMkLst>
          <pc:docMk/>
          <pc:sldMk cId="2163759293" sldId="2600"/>
        </pc:sldMkLst>
        <pc:spChg chg="mod">
          <ac:chgData name="Gustavo Giovanetti" userId="ac1452ed-22c0-4630-a333-a9aabdcdc60c" providerId="ADAL" clId="{DA50EF18-FD58-4FDB-A645-D17DC2A63728}" dt="2025-10-30T16:51:22.195" v="241"/>
          <ac:spMkLst>
            <pc:docMk/>
            <pc:sldMk cId="2163759293" sldId="2600"/>
            <ac:spMk id="3" creationId="{21F10270-5CA4-8AD9-E140-865D9EB66724}"/>
          </ac:spMkLst>
        </pc:spChg>
      </pc:sldChg>
      <pc:sldChg chg="addSp delSp modSp add mod delAnim">
        <pc:chgData name="Gustavo Giovanetti" userId="ac1452ed-22c0-4630-a333-a9aabdcdc60c" providerId="ADAL" clId="{DA50EF18-FD58-4FDB-A645-D17DC2A63728}" dt="2025-10-30T18:31:31.478" v="357" actId="1076"/>
        <pc:sldMkLst>
          <pc:docMk/>
          <pc:sldMk cId="9130404" sldId="2601"/>
        </pc:sldMkLst>
        <pc:spChg chg="del">
          <ac:chgData name="Gustavo Giovanetti" userId="ac1452ed-22c0-4630-a333-a9aabdcdc60c" providerId="ADAL" clId="{DA50EF18-FD58-4FDB-A645-D17DC2A63728}" dt="2025-10-30T18:29:34.053" v="347" actId="478"/>
          <ac:spMkLst>
            <pc:docMk/>
            <pc:sldMk cId="9130404" sldId="2601"/>
            <ac:spMk id="5" creationId="{AA055E51-F4C6-4ED9-65CC-530130D8D85F}"/>
          </ac:spMkLst>
        </pc:spChg>
        <pc:spChg chg="add del mod">
          <ac:chgData name="Gustavo Giovanetti" userId="ac1452ed-22c0-4630-a333-a9aabdcdc60c" providerId="ADAL" clId="{DA50EF18-FD58-4FDB-A645-D17DC2A63728}" dt="2025-10-30T18:29:38.340" v="350" actId="478"/>
          <ac:spMkLst>
            <pc:docMk/>
            <pc:sldMk cId="9130404" sldId="2601"/>
            <ac:spMk id="6" creationId="{12A53260-E7D4-DE04-6BC1-1D3BDFF4B6CF}"/>
          </ac:spMkLst>
        </pc:spChg>
        <pc:spChg chg="add del mod">
          <ac:chgData name="Gustavo Giovanetti" userId="ac1452ed-22c0-4630-a333-a9aabdcdc60c" providerId="ADAL" clId="{DA50EF18-FD58-4FDB-A645-D17DC2A63728}" dt="2025-10-30T18:30:02.985" v="353" actId="478"/>
          <ac:spMkLst>
            <pc:docMk/>
            <pc:sldMk cId="9130404" sldId="2601"/>
            <ac:spMk id="8" creationId="{741A9A48-89E4-56CA-94E1-5A006751236E}"/>
          </ac:spMkLst>
        </pc:spChg>
        <pc:picChg chg="add mod">
          <ac:chgData name="Gustavo Giovanetti" userId="ac1452ed-22c0-4630-a333-a9aabdcdc60c" providerId="ADAL" clId="{DA50EF18-FD58-4FDB-A645-D17DC2A63728}" dt="2025-10-30T18:31:31.478" v="357" actId="1076"/>
          <ac:picMkLst>
            <pc:docMk/>
            <pc:sldMk cId="9130404" sldId="2601"/>
            <ac:picMk id="10" creationId="{4827935C-5EAE-FBCB-D207-DED043A1581E}"/>
          </ac:picMkLst>
        </pc:picChg>
      </pc:sldChg>
      <pc:sldChg chg="addSp delSp modSp add mod">
        <pc:chgData name="Gustavo Giovanetti" userId="ac1452ed-22c0-4630-a333-a9aabdcdc60c" providerId="ADAL" clId="{DA50EF18-FD58-4FDB-A645-D17DC2A63728}" dt="2025-10-30T18:40:09.933" v="390" actId="207"/>
        <pc:sldMkLst>
          <pc:docMk/>
          <pc:sldMk cId="3166750027" sldId="2602"/>
        </pc:sldMkLst>
        <pc:spChg chg="add mod">
          <ac:chgData name="Gustavo Giovanetti" userId="ac1452ed-22c0-4630-a333-a9aabdcdc60c" providerId="ADAL" clId="{DA50EF18-FD58-4FDB-A645-D17DC2A63728}" dt="2025-10-30T18:40:09.933" v="390" actId="207"/>
          <ac:spMkLst>
            <pc:docMk/>
            <pc:sldMk cId="3166750027" sldId="2602"/>
            <ac:spMk id="6" creationId="{FCA50839-92A1-6057-176A-546D0B9D5992}"/>
          </ac:spMkLst>
        </pc:spChg>
        <pc:picChg chg="add mod">
          <ac:chgData name="Gustavo Giovanetti" userId="ac1452ed-22c0-4630-a333-a9aabdcdc60c" providerId="ADAL" clId="{DA50EF18-FD58-4FDB-A645-D17DC2A63728}" dt="2025-10-30T18:39:49.078" v="371" actId="1076"/>
          <ac:picMkLst>
            <pc:docMk/>
            <pc:sldMk cId="3166750027" sldId="2602"/>
            <ac:picMk id="5" creationId="{007F499B-B361-43D1-CA91-5B9B280C52AC}"/>
          </ac:picMkLst>
        </pc:picChg>
        <pc:picChg chg="del">
          <ac:chgData name="Gustavo Giovanetti" userId="ac1452ed-22c0-4630-a333-a9aabdcdc60c" providerId="ADAL" clId="{DA50EF18-FD58-4FDB-A645-D17DC2A63728}" dt="2025-10-30T18:39:10.483" v="359" actId="478"/>
          <ac:picMkLst>
            <pc:docMk/>
            <pc:sldMk cId="3166750027" sldId="2602"/>
            <ac:picMk id="10" creationId="{7ACF7F2E-3A4A-F985-2DF3-9AD84291DC70}"/>
          </ac:picMkLst>
        </pc:picChg>
      </pc:sldChg>
      <pc:sldMasterChg chg="delSldLayout">
        <pc:chgData name="Gustavo Giovanetti" userId="ac1452ed-22c0-4630-a333-a9aabdcdc60c" providerId="ADAL" clId="{DA50EF18-FD58-4FDB-A645-D17DC2A63728}" dt="2025-10-30T16:49:05.558" v="205" actId="2696"/>
        <pc:sldMasterMkLst>
          <pc:docMk/>
          <pc:sldMasterMk cId="2209977519" sldId="2147483648"/>
        </pc:sldMasterMkLst>
        <pc:sldLayoutChg chg="del">
          <pc:chgData name="Gustavo Giovanetti" userId="ac1452ed-22c0-4630-a333-a9aabdcdc60c" providerId="ADAL" clId="{DA50EF18-FD58-4FDB-A645-D17DC2A63728}" dt="2025-10-30T14:58:04.160" v="58" actId="47"/>
          <pc:sldLayoutMkLst>
            <pc:docMk/>
            <pc:sldMasterMk cId="2209977519" sldId="2147483648"/>
            <pc:sldLayoutMk cId="2201743592" sldId="2147483660"/>
          </pc:sldLayoutMkLst>
        </pc:sldLayoutChg>
        <pc:sldLayoutChg chg="del">
          <pc:chgData name="Gustavo Giovanetti" userId="ac1452ed-22c0-4630-a333-a9aabdcdc60c" providerId="ADAL" clId="{DA50EF18-FD58-4FDB-A645-D17DC2A63728}" dt="2025-10-30T16:19:14.923" v="105" actId="47"/>
          <pc:sldLayoutMkLst>
            <pc:docMk/>
            <pc:sldMasterMk cId="2209977519" sldId="2147483648"/>
            <pc:sldLayoutMk cId="3149850234" sldId="2147483662"/>
          </pc:sldLayoutMkLst>
        </pc:sldLayoutChg>
        <pc:sldLayoutChg chg="del">
          <pc:chgData name="Gustavo Giovanetti" userId="ac1452ed-22c0-4630-a333-a9aabdcdc60c" providerId="ADAL" clId="{DA50EF18-FD58-4FDB-A645-D17DC2A63728}" dt="2025-10-30T16:49:05.558" v="205" actId="2696"/>
          <pc:sldLayoutMkLst>
            <pc:docMk/>
            <pc:sldMasterMk cId="2209977519" sldId="2147483648"/>
            <pc:sldLayoutMk cId="229968097" sldId="2147483664"/>
          </pc:sldLayoutMkLst>
        </pc:sldLayoutChg>
        <pc:sldLayoutChg chg="del">
          <pc:chgData name="Gustavo Giovanetti" userId="ac1452ed-22c0-4630-a333-a9aabdcdc60c" providerId="ADAL" clId="{DA50EF18-FD58-4FDB-A645-D17DC2A63728}" dt="2025-10-30T16:49:05.558" v="205" actId="2696"/>
          <pc:sldLayoutMkLst>
            <pc:docMk/>
            <pc:sldMasterMk cId="2209977519" sldId="2147483648"/>
            <pc:sldLayoutMk cId="1016936741" sldId="2147483665"/>
          </pc:sldLayoutMkLst>
        </pc:sldLayoutChg>
        <pc:sldLayoutChg chg="del">
          <pc:chgData name="Gustavo Giovanetti" userId="ac1452ed-22c0-4630-a333-a9aabdcdc60c" providerId="ADAL" clId="{DA50EF18-FD58-4FDB-A645-D17DC2A63728}" dt="2025-10-30T16:49:05.558" v="205" actId="2696"/>
          <pc:sldLayoutMkLst>
            <pc:docMk/>
            <pc:sldMasterMk cId="2209977519" sldId="2147483648"/>
            <pc:sldLayoutMk cId="3502993889" sldId="2147483666"/>
          </pc:sldLayoutMkLst>
        </pc:sldLayoutChg>
        <pc:sldLayoutChg chg="del">
          <pc:chgData name="Gustavo Giovanetti" userId="ac1452ed-22c0-4630-a333-a9aabdcdc60c" providerId="ADAL" clId="{DA50EF18-FD58-4FDB-A645-D17DC2A63728}" dt="2025-10-30T16:20:58.236" v="110" actId="47"/>
          <pc:sldLayoutMkLst>
            <pc:docMk/>
            <pc:sldMasterMk cId="2209977519" sldId="2147483648"/>
            <pc:sldLayoutMk cId="2715400214" sldId="214748366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93179-3E2A-43DD-B1C0-E0E7348F36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205F18-A0F2-49D3-ADF1-6FB476422964}">
      <dgm:prSet/>
      <dgm:spPr/>
      <dgm:t>
        <a:bodyPr/>
        <a:lstStyle/>
        <a:p>
          <a:r>
            <a:rPr lang="pt-BR" noProof="0" dirty="0"/>
            <a:t>• Processamento manual e sujeito a erros de notas fiscais (produtos e serviços).</a:t>
          </a:r>
        </a:p>
      </dgm:t>
    </dgm:pt>
    <dgm:pt modelId="{599E9A10-59FD-4F33-A013-C8AAFF2795C3}" type="parTrans" cxnId="{D8D48E93-B2C2-4713-9B42-3F7BD66CD3ED}">
      <dgm:prSet/>
      <dgm:spPr/>
      <dgm:t>
        <a:bodyPr/>
        <a:lstStyle/>
        <a:p>
          <a:endParaRPr lang="en-US"/>
        </a:p>
      </dgm:t>
    </dgm:pt>
    <dgm:pt modelId="{BA4FF85F-9EEA-430B-853A-17C938D3BE95}" type="sibTrans" cxnId="{D8D48E93-B2C2-4713-9B42-3F7BD66CD3ED}">
      <dgm:prSet/>
      <dgm:spPr/>
      <dgm:t>
        <a:bodyPr/>
        <a:lstStyle/>
        <a:p>
          <a:endParaRPr lang="en-US"/>
        </a:p>
      </dgm:t>
    </dgm:pt>
    <dgm:pt modelId="{FDB84A89-EAD9-4685-8E4F-4A874523A695}">
      <dgm:prSet/>
      <dgm:spPr/>
      <dgm:t>
        <a:bodyPr/>
        <a:lstStyle/>
        <a:p>
          <a:r>
            <a:rPr lang="pt-BR" noProof="0" dirty="0"/>
            <a:t>• Dificuldade em validar tributos e garantir conformidade com normas fiscais.</a:t>
          </a:r>
        </a:p>
      </dgm:t>
    </dgm:pt>
    <dgm:pt modelId="{9E239F7E-4D68-44DF-AF35-5BDF652580A2}" type="parTrans" cxnId="{79520B2E-14BF-4024-BF9F-F96D174031C3}">
      <dgm:prSet/>
      <dgm:spPr/>
      <dgm:t>
        <a:bodyPr/>
        <a:lstStyle/>
        <a:p>
          <a:endParaRPr lang="en-US"/>
        </a:p>
      </dgm:t>
    </dgm:pt>
    <dgm:pt modelId="{A84820CF-DDAD-4A7F-A1B4-C36F4D3E7935}" type="sibTrans" cxnId="{79520B2E-14BF-4024-BF9F-F96D174031C3}">
      <dgm:prSet/>
      <dgm:spPr/>
      <dgm:t>
        <a:bodyPr/>
        <a:lstStyle/>
        <a:p>
          <a:endParaRPr lang="en-US"/>
        </a:p>
      </dgm:t>
    </dgm:pt>
    <dgm:pt modelId="{C17460E3-F9E1-4795-BB42-4AA7A6623F00}">
      <dgm:prSet/>
      <dgm:spPr/>
      <dgm:t>
        <a:bodyPr/>
        <a:lstStyle/>
        <a:p>
          <a:r>
            <a:rPr lang="pt-BR" noProof="0" dirty="0"/>
            <a:t>• Falta de relatórios estruturados para controle e auditoria de </a:t>
          </a:r>
          <a:r>
            <a:rPr lang="pt-BR" noProof="0" dirty="0" err="1"/>
            <a:t>NFs</a:t>
          </a:r>
          <a:r>
            <a:rPr lang="pt-BR" noProof="0" dirty="0"/>
            <a:t>.</a:t>
          </a:r>
        </a:p>
      </dgm:t>
    </dgm:pt>
    <dgm:pt modelId="{CB836D44-B351-42FF-A827-E353A02397E2}" type="parTrans" cxnId="{7FF320F5-4318-4A36-BF1D-4D04D590C74E}">
      <dgm:prSet/>
      <dgm:spPr/>
      <dgm:t>
        <a:bodyPr/>
        <a:lstStyle/>
        <a:p>
          <a:endParaRPr lang="en-US"/>
        </a:p>
      </dgm:t>
    </dgm:pt>
    <dgm:pt modelId="{60B83646-7ED5-429F-9E0D-A661A4B173D3}" type="sibTrans" cxnId="{7FF320F5-4318-4A36-BF1D-4D04D590C74E}">
      <dgm:prSet/>
      <dgm:spPr/>
      <dgm:t>
        <a:bodyPr/>
        <a:lstStyle/>
        <a:p>
          <a:endParaRPr lang="en-US"/>
        </a:p>
      </dgm:t>
    </dgm:pt>
    <dgm:pt modelId="{E6C824B0-F7C4-4489-AD41-FA3C5BADDA1E}" type="pres">
      <dgm:prSet presAssocID="{C0F93179-3E2A-43DD-B1C0-E0E7348F36D6}" presName="root" presStyleCnt="0">
        <dgm:presLayoutVars>
          <dgm:dir/>
          <dgm:resizeHandles val="exact"/>
        </dgm:presLayoutVars>
      </dgm:prSet>
      <dgm:spPr/>
    </dgm:pt>
    <dgm:pt modelId="{28C8DCD5-C545-4F06-BE3F-8C76CB76559B}" type="pres">
      <dgm:prSet presAssocID="{74205F18-A0F2-49D3-ADF1-6FB476422964}" presName="compNode" presStyleCnt="0"/>
      <dgm:spPr/>
    </dgm:pt>
    <dgm:pt modelId="{A263C18B-17A7-4097-A1E5-C760E404768E}" type="pres">
      <dgm:prSet presAssocID="{74205F18-A0F2-49D3-ADF1-6FB4764229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ED19C8F-9289-4038-AE0D-3F4CF313CA4A}" type="pres">
      <dgm:prSet presAssocID="{74205F18-A0F2-49D3-ADF1-6FB476422964}" presName="spaceRect" presStyleCnt="0"/>
      <dgm:spPr/>
    </dgm:pt>
    <dgm:pt modelId="{A0C5E55B-E834-431A-9E41-04935891B144}" type="pres">
      <dgm:prSet presAssocID="{74205F18-A0F2-49D3-ADF1-6FB476422964}" presName="textRect" presStyleLbl="revTx" presStyleIdx="0" presStyleCnt="3">
        <dgm:presLayoutVars>
          <dgm:chMax val="1"/>
          <dgm:chPref val="1"/>
        </dgm:presLayoutVars>
      </dgm:prSet>
      <dgm:spPr/>
    </dgm:pt>
    <dgm:pt modelId="{D621B554-03E3-4D4D-B024-6159008F27F7}" type="pres">
      <dgm:prSet presAssocID="{BA4FF85F-9EEA-430B-853A-17C938D3BE95}" presName="sibTrans" presStyleCnt="0"/>
      <dgm:spPr/>
    </dgm:pt>
    <dgm:pt modelId="{C3A5A3C5-495F-46B3-AE64-AEA628E01408}" type="pres">
      <dgm:prSet presAssocID="{FDB84A89-EAD9-4685-8E4F-4A874523A695}" presName="compNode" presStyleCnt="0"/>
      <dgm:spPr/>
    </dgm:pt>
    <dgm:pt modelId="{FB8DDEB2-D453-4DEE-BDEB-3A246D3950BC}" type="pres">
      <dgm:prSet presAssocID="{FDB84A89-EAD9-4685-8E4F-4A874523A6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ayer Candle"/>
        </a:ext>
      </dgm:extLst>
    </dgm:pt>
    <dgm:pt modelId="{7ADBC262-6DC5-4B52-AADC-09FDD9F2CCF2}" type="pres">
      <dgm:prSet presAssocID="{FDB84A89-EAD9-4685-8E4F-4A874523A695}" presName="spaceRect" presStyleCnt="0"/>
      <dgm:spPr/>
    </dgm:pt>
    <dgm:pt modelId="{D68E5E95-5696-4CBE-8A12-904AB223F0FB}" type="pres">
      <dgm:prSet presAssocID="{FDB84A89-EAD9-4685-8E4F-4A874523A695}" presName="textRect" presStyleLbl="revTx" presStyleIdx="1" presStyleCnt="3">
        <dgm:presLayoutVars>
          <dgm:chMax val="1"/>
          <dgm:chPref val="1"/>
        </dgm:presLayoutVars>
      </dgm:prSet>
      <dgm:spPr/>
    </dgm:pt>
    <dgm:pt modelId="{1C00652E-059E-41B5-B077-9D422344028E}" type="pres">
      <dgm:prSet presAssocID="{A84820CF-DDAD-4A7F-A1B4-C36F4D3E7935}" presName="sibTrans" presStyleCnt="0"/>
      <dgm:spPr/>
    </dgm:pt>
    <dgm:pt modelId="{D9C3247B-C340-4058-86D3-1D12C72FAB53}" type="pres">
      <dgm:prSet presAssocID="{C17460E3-F9E1-4795-BB42-4AA7A6623F00}" presName="compNode" presStyleCnt="0"/>
      <dgm:spPr/>
    </dgm:pt>
    <dgm:pt modelId="{B08298FA-0C99-49A9-ABB1-FBCCE5FC6978}" type="pres">
      <dgm:prSet presAssocID="{C17460E3-F9E1-4795-BB42-4AA7A6623F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E20FCE12-FF0F-45B2-A799-FC17912CD849}" type="pres">
      <dgm:prSet presAssocID="{C17460E3-F9E1-4795-BB42-4AA7A6623F00}" presName="spaceRect" presStyleCnt="0"/>
      <dgm:spPr/>
    </dgm:pt>
    <dgm:pt modelId="{950E55B5-EDE6-40A7-A4A1-272C024737EE}" type="pres">
      <dgm:prSet presAssocID="{C17460E3-F9E1-4795-BB42-4AA7A6623F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9520B2E-14BF-4024-BF9F-F96D174031C3}" srcId="{C0F93179-3E2A-43DD-B1C0-E0E7348F36D6}" destId="{FDB84A89-EAD9-4685-8E4F-4A874523A695}" srcOrd="1" destOrd="0" parTransId="{9E239F7E-4D68-44DF-AF35-5BDF652580A2}" sibTransId="{A84820CF-DDAD-4A7F-A1B4-C36F4D3E7935}"/>
    <dgm:cxn modelId="{BF218634-019E-40F1-B77C-C0253BDCCDEB}" type="presOf" srcId="{C0F93179-3E2A-43DD-B1C0-E0E7348F36D6}" destId="{E6C824B0-F7C4-4489-AD41-FA3C5BADDA1E}" srcOrd="0" destOrd="0" presId="urn:microsoft.com/office/officeart/2018/2/layout/IconLabelList"/>
    <dgm:cxn modelId="{15A5FC68-99A5-4C0B-B685-22E0D8B05E1C}" type="presOf" srcId="{FDB84A89-EAD9-4685-8E4F-4A874523A695}" destId="{D68E5E95-5696-4CBE-8A12-904AB223F0FB}" srcOrd="0" destOrd="0" presId="urn:microsoft.com/office/officeart/2018/2/layout/IconLabelList"/>
    <dgm:cxn modelId="{D8D48E93-B2C2-4713-9B42-3F7BD66CD3ED}" srcId="{C0F93179-3E2A-43DD-B1C0-E0E7348F36D6}" destId="{74205F18-A0F2-49D3-ADF1-6FB476422964}" srcOrd="0" destOrd="0" parTransId="{599E9A10-59FD-4F33-A013-C8AAFF2795C3}" sibTransId="{BA4FF85F-9EEA-430B-853A-17C938D3BE95}"/>
    <dgm:cxn modelId="{104F92B8-ED7C-4426-9B05-B40A81C0002A}" type="presOf" srcId="{74205F18-A0F2-49D3-ADF1-6FB476422964}" destId="{A0C5E55B-E834-431A-9E41-04935891B144}" srcOrd="0" destOrd="0" presId="urn:microsoft.com/office/officeart/2018/2/layout/IconLabelList"/>
    <dgm:cxn modelId="{57366DCF-C369-45F7-8259-C17753C6014D}" type="presOf" srcId="{C17460E3-F9E1-4795-BB42-4AA7A6623F00}" destId="{950E55B5-EDE6-40A7-A4A1-272C024737EE}" srcOrd="0" destOrd="0" presId="urn:microsoft.com/office/officeart/2018/2/layout/IconLabelList"/>
    <dgm:cxn modelId="{7FF320F5-4318-4A36-BF1D-4D04D590C74E}" srcId="{C0F93179-3E2A-43DD-B1C0-E0E7348F36D6}" destId="{C17460E3-F9E1-4795-BB42-4AA7A6623F00}" srcOrd="2" destOrd="0" parTransId="{CB836D44-B351-42FF-A827-E353A02397E2}" sibTransId="{60B83646-7ED5-429F-9E0D-A661A4B173D3}"/>
    <dgm:cxn modelId="{D79729CD-0087-4989-B984-1C1E84E01DB3}" type="presParOf" srcId="{E6C824B0-F7C4-4489-AD41-FA3C5BADDA1E}" destId="{28C8DCD5-C545-4F06-BE3F-8C76CB76559B}" srcOrd="0" destOrd="0" presId="urn:microsoft.com/office/officeart/2018/2/layout/IconLabelList"/>
    <dgm:cxn modelId="{45D21558-23A2-46C8-850B-A0DF1A6250AD}" type="presParOf" srcId="{28C8DCD5-C545-4F06-BE3F-8C76CB76559B}" destId="{A263C18B-17A7-4097-A1E5-C760E404768E}" srcOrd="0" destOrd="0" presId="urn:microsoft.com/office/officeart/2018/2/layout/IconLabelList"/>
    <dgm:cxn modelId="{5E395D41-5978-43FE-AE63-AC69D17D6999}" type="presParOf" srcId="{28C8DCD5-C545-4F06-BE3F-8C76CB76559B}" destId="{CED19C8F-9289-4038-AE0D-3F4CF313CA4A}" srcOrd="1" destOrd="0" presId="urn:microsoft.com/office/officeart/2018/2/layout/IconLabelList"/>
    <dgm:cxn modelId="{B7592053-9DC8-4A9C-B062-DE3C4D01C8FE}" type="presParOf" srcId="{28C8DCD5-C545-4F06-BE3F-8C76CB76559B}" destId="{A0C5E55B-E834-431A-9E41-04935891B144}" srcOrd="2" destOrd="0" presId="urn:microsoft.com/office/officeart/2018/2/layout/IconLabelList"/>
    <dgm:cxn modelId="{56391BC0-3325-48B8-9CE8-1C555658C380}" type="presParOf" srcId="{E6C824B0-F7C4-4489-AD41-FA3C5BADDA1E}" destId="{D621B554-03E3-4D4D-B024-6159008F27F7}" srcOrd="1" destOrd="0" presId="urn:microsoft.com/office/officeart/2018/2/layout/IconLabelList"/>
    <dgm:cxn modelId="{65D518F1-61A0-48D6-B829-DFF8FECF36FF}" type="presParOf" srcId="{E6C824B0-F7C4-4489-AD41-FA3C5BADDA1E}" destId="{C3A5A3C5-495F-46B3-AE64-AEA628E01408}" srcOrd="2" destOrd="0" presId="urn:microsoft.com/office/officeart/2018/2/layout/IconLabelList"/>
    <dgm:cxn modelId="{B19E1100-7F05-4D8A-8E71-B0FBFF47CE75}" type="presParOf" srcId="{C3A5A3C5-495F-46B3-AE64-AEA628E01408}" destId="{FB8DDEB2-D453-4DEE-BDEB-3A246D3950BC}" srcOrd="0" destOrd="0" presId="urn:microsoft.com/office/officeart/2018/2/layout/IconLabelList"/>
    <dgm:cxn modelId="{714DC72A-67B4-4AF8-971B-BFF75E9D8BB7}" type="presParOf" srcId="{C3A5A3C5-495F-46B3-AE64-AEA628E01408}" destId="{7ADBC262-6DC5-4B52-AADC-09FDD9F2CCF2}" srcOrd="1" destOrd="0" presId="urn:microsoft.com/office/officeart/2018/2/layout/IconLabelList"/>
    <dgm:cxn modelId="{C54973C3-590A-4F9B-B359-C3768BB73002}" type="presParOf" srcId="{C3A5A3C5-495F-46B3-AE64-AEA628E01408}" destId="{D68E5E95-5696-4CBE-8A12-904AB223F0FB}" srcOrd="2" destOrd="0" presId="urn:microsoft.com/office/officeart/2018/2/layout/IconLabelList"/>
    <dgm:cxn modelId="{B180274F-3ECB-460D-B9D0-2AECA970A5C3}" type="presParOf" srcId="{E6C824B0-F7C4-4489-AD41-FA3C5BADDA1E}" destId="{1C00652E-059E-41B5-B077-9D422344028E}" srcOrd="3" destOrd="0" presId="urn:microsoft.com/office/officeart/2018/2/layout/IconLabelList"/>
    <dgm:cxn modelId="{6B7FD557-17FB-4A8A-AE93-CB688FA9C9F8}" type="presParOf" srcId="{E6C824B0-F7C4-4489-AD41-FA3C5BADDA1E}" destId="{D9C3247B-C340-4058-86D3-1D12C72FAB53}" srcOrd="4" destOrd="0" presId="urn:microsoft.com/office/officeart/2018/2/layout/IconLabelList"/>
    <dgm:cxn modelId="{B9F36393-E93D-47C4-A7C5-5858E339AE6E}" type="presParOf" srcId="{D9C3247B-C340-4058-86D3-1D12C72FAB53}" destId="{B08298FA-0C99-49A9-ABB1-FBCCE5FC6978}" srcOrd="0" destOrd="0" presId="urn:microsoft.com/office/officeart/2018/2/layout/IconLabelList"/>
    <dgm:cxn modelId="{ACFB40F9-17F4-4544-859A-990BD04E283B}" type="presParOf" srcId="{D9C3247B-C340-4058-86D3-1D12C72FAB53}" destId="{E20FCE12-FF0F-45B2-A799-FC17912CD849}" srcOrd="1" destOrd="0" presId="urn:microsoft.com/office/officeart/2018/2/layout/IconLabelList"/>
    <dgm:cxn modelId="{1FC801F0-CFD8-448F-9D48-6862BE9E67D1}" type="presParOf" srcId="{D9C3247B-C340-4058-86D3-1D12C72FAB53}" destId="{950E55B5-EDE6-40A7-A4A1-272C024737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E3BE9-4BDB-4A58-AB7D-7B91B9BB71DB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915C76B1-981A-4E7A-BB91-D7504E5B2F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Insights Rápidos sobre Faturamento</a:t>
          </a:r>
        </a:p>
      </dgm:t>
    </dgm:pt>
    <dgm:pt modelId="{4B594339-C5B8-4D36-88AD-AFB82A5BA2EE}" type="parTrans" cxnId="{32B0AC47-383F-448A-A0EE-2BE1A68389E3}">
      <dgm:prSet/>
      <dgm:spPr/>
      <dgm:t>
        <a:bodyPr/>
        <a:lstStyle/>
        <a:p>
          <a:endParaRPr lang="pt-BR"/>
        </a:p>
      </dgm:t>
    </dgm:pt>
    <dgm:pt modelId="{44EC81AD-3D7A-4EED-90F5-7175291170C9}" type="sibTrans" cxnId="{32B0AC47-383F-448A-A0EE-2BE1A68389E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E4CDEFC-C3DB-4402-8847-278D7A554E4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Gestores e diretores necessitam de dados financeiros atualizados para tomar decisões ágeis e informadas.</a:t>
          </a:r>
        </a:p>
      </dgm:t>
    </dgm:pt>
    <dgm:pt modelId="{8F91F1EE-066D-4BB8-864C-B2599CC7557C}" type="parTrans" cxnId="{6EA1ED57-8A94-4134-B868-285A27828BDE}">
      <dgm:prSet/>
      <dgm:spPr/>
      <dgm:t>
        <a:bodyPr/>
        <a:lstStyle/>
        <a:p>
          <a:endParaRPr lang="pt-BR"/>
        </a:p>
      </dgm:t>
    </dgm:pt>
    <dgm:pt modelId="{DC385AA4-CC13-4105-8302-9D598713B265}" type="sibTrans" cxnId="{6EA1ED57-8A94-4134-B868-285A27828BDE}">
      <dgm:prSet/>
      <dgm:spPr/>
      <dgm:t>
        <a:bodyPr/>
        <a:lstStyle/>
        <a:p>
          <a:endParaRPr lang="pt-BR"/>
        </a:p>
      </dgm:t>
    </dgm:pt>
    <dgm:pt modelId="{320364FF-0DFA-4267-A7C7-C7F558942C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Desempenho dos Produtos</a:t>
          </a:r>
        </a:p>
      </dgm:t>
    </dgm:pt>
    <dgm:pt modelId="{309F1A6D-CEDC-4560-8656-7BAC19CA5DA5}" type="parTrans" cxnId="{A46768F7-C270-4AB9-AD79-298DD5F7B502}">
      <dgm:prSet/>
      <dgm:spPr/>
      <dgm:t>
        <a:bodyPr/>
        <a:lstStyle/>
        <a:p>
          <a:endParaRPr lang="pt-BR"/>
        </a:p>
      </dgm:t>
    </dgm:pt>
    <dgm:pt modelId="{DC9EA2DE-93E9-48BC-BDB1-F0C37E0F983B}" type="sibTrans" cxnId="{A46768F7-C270-4AB9-AD79-298DD5F7B50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9A533910-395D-48D6-A7C2-39500F9157C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Monitoramento do desempenho dos produtos ajuda a identificar oportunidades e áreas que precisam de melhorias.</a:t>
          </a:r>
        </a:p>
      </dgm:t>
    </dgm:pt>
    <dgm:pt modelId="{6B8D934A-8579-4DFE-BD8F-B906E744E21C}" type="parTrans" cxnId="{858B4ED6-FA8D-40B0-B264-4499C95239D2}">
      <dgm:prSet/>
      <dgm:spPr/>
      <dgm:t>
        <a:bodyPr/>
        <a:lstStyle/>
        <a:p>
          <a:endParaRPr lang="pt-BR"/>
        </a:p>
      </dgm:t>
    </dgm:pt>
    <dgm:pt modelId="{E63D4E20-EEA0-46AB-BDBD-1F5F1BBAA6F7}" type="sibTrans" cxnId="{858B4ED6-FA8D-40B0-B264-4499C95239D2}">
      <dgm:prSet/>
      <dgm:spPr/>
      <dgm:t>
        <a:bodyPr/>
        <a:lstStyle/>
        <a:p>
          <a:endParaRPr lang="pt-BR"/>
        </a:p>
      </dgm:t>
    </dgm:pt>
    <dgm:pt modelId="{3F2A21F9-D3E1-4493-9FEB-740CF62724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Tendências dos Clientes</a:t>
          </a:r>
        </a:p>
      </dgm:t>
    </dgm:pt>
    <dgm:pt modelId="{BDBB7096-52E6-4787-882D-88BAEB69C465}" type="parTrans" cxnId="{115C5B52-F437-4170-B1D1-5DF68B3F87DF}">
      <dgm:prSet/>
      <dgm:spPr/>
      <dgm:t>
        <a:bodyPr/>
        <a:lstStyle/>
        <a:p>
          <a:endParaRPr lang="pt-BR"/>
        </a:p>
      </dgm:t>
    </dgm:pt>
    <dgm:pt modelId="{B8AB5A09-7BC8-43A6-8213-A4710FC4D511}" type="sibTrans" cxnId="{115C5B52-F437-4170-B1D1-5DF68B3F87DF}">
      <dgm:prSet/>
      <dgm:spPr/>
      <dgm:t>
        <a:bodyPr/>
        <a:lstStyle/>
        <a:p>
          <a:endParaRPr lang="pt-BR"/>
        </a:p>
      </dgm:t>
    </dgm:pt>
    <dgm:pt modelId="{668CEE62-6A8F-4A5D-A931-9FC2B907364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Compreender tendências de clientes permite ajustar estratégias para melhor atender o mercado.</a:t>
          </a:r>
        </a:p>
      </dgm:t>
    </dgm:pt>
    <dgm:pt modelId="{2FAB7017-509B-44C5-B074-810F177F14BD}" type="parTrans" cxnId="{642A1BDD-9D08-4F97-835E-6AF19DFEF305}">
      <dgm:prSet/>
      <dgm:spPr/>
      <dgm:t>
        <a:bodyPr/>
        <a:lstStyle/>
        <a:p>
          <a:endParaRPr lang="pt-BR"/>
        </a:p>
      </dgm:t>
    </dgm:pt>
    <dgm:pt modelId="{D17AFF2C-2A7B-43E7-A41C-C06D07228053}" type="sibTrans" cxnId="{642A1BDD-9D08-4F97-835E-6AF19DFEF305}">
      <dgm:prSet/>
      <dgm:spPr/>
      <dgm:t>
        <a:bodyPr/>
        <a:lstStyle/>
        <a:p>
          <a:endParaRPr lang="pt-BR"/>
        </a:p>
      </dgm:t>
    </dgm:pt>
    <dgm:pt modelId="{6EAE78EB-F461-4F01-BAFA-5D62D21953BE}" type="pres">
      <dgm:prSet presAssocID="{D60E3BE9-4BDB-4A58-AB7D-7B91B9BB71DB}" presName="Root" presStyleCnt="0">
        <dgm:presLayoutVars>
          <dgm:dir/>
          <dgm:resizeHandles val="exact"/>
        </dgm:presLayoutVars>
      </dgm:prSet>
      <dgm:spPr/>
    </dgm:pt>
    <dgm:pt modelId="{DBA32A0F-E732-4C12-B48C-A332F5DF29CE}" type="pres">
      <dgm:prSet presAssocID="{915C76B1-981A-4E7A-BB91-D7504E5B2F6E}" presName="Composite" presStyleCnt="0"/>
      <dgm:spPr/>
    </dgm:pt>
    <dgm:pt modelId="{0EAA0DA4-B146-47CF-800C-2EA22F08DA2A}" type="pres">
      <dgm:prSet presAssocID="{915C76B1-981A-4E7A-BB91-D7504E5B2F6E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8" b="-3"/>
          <a:stretch/>
        </a:blipFill>
      </dgm:spPr>
      <dgm:extLst>
        <a:ext uri="{E40237B7-FDA0-4F09-8148-C483321AD2D9}">
          <dgm14:cNvPr xmlns:dgm14="http://schemas.microsoft.com/office/drawing/2010/diagram" id="0" name="" descr="tiro angular de caneta em um gráfico"/>
        </a:ext>
      </dgm:extLst>
    </dgm:pt>
    <dgm:pt modelId="{6FB66CB3-E2FB-45D9-8BDE-4A3422CA5D55}" type="pres">
      <dgm:prSet presAssocID="{915C76B1-981A-4E7A-BB91-D7504E5B2F6E}" presName="Subtitle" presStyleLbl="revTx" presStyleIdx="0" presStyleCnt="6">
        <dgm:presLayoutVars>
          <dgm:chMax val="0"/>
          <dgm:bulletEnabled/>
        </dgm:presLayoutVars>
      </dgm:prSet>
      <dgm:spPr/>
    </dgm:pt>
    <dgm:pt modelId="{71EF31C0-4438-4168-97FD-B2409E55C7D5}" type="pres">
      <dgm:prSet presAssocID="{915C76B1-981A-4E7A-BB91-D7504E5B2F6E}" presName="Description" presStyleLbl="revTx" presStyleIdx="1" presStyleCnt="6">
        <dgm:presLayoutVars>
          <dgm:bulletEnabled/>
        </dgm:presLayoutVars>
      </dgm:prSet>
      <dgm:spPr/>
    </dgm:pt>
    <dgm:pt modelId="{AAC83D80-318C-4BA0-B432-FCD35905D323}" type="pres">
      <dgm:prSet presAssocID="{44EC81AD-3D7A-4EED-90F5-7175291170C9}" presName="sibTrans" presStyleLbl="sibTrans2D1" presStyleIdx="0" presStyleCnt="0"/>
      <dgm:spPr/>
    </dgm:pt>
    <dgm:pt modelId="{4A1CAA9A-CAD8-440F-9CF6-10443B45C880}" type="pres">
      <dgm:prSet presAssocID="{320364FF-0DFA-4267-A7C7-C7F558942CC0}" presName="Composite" presStyleCnt="0"/>
      <dgm:spPr/>
    </dgm:pt>
    <dgm:pt modelId="{AA05791A-CE23-4B52-98EF-DBC15CFE91EA}" type="pres">
      <dgm:prSet presAssocID="{320364FF-0DFA-4267-A7C7-C7F558942CC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r="22146" b="3"/>
          <a:stretch/>
        </a:blipFill>
      </dgm:spPr>
      <dgm:extLst>
        <a:ext uri="{E40237B7-FDA0-4F09-8148-C483321AD2D9}">
          <dgm14:cNvPr xmlns:dgm14="http://schemas.microsoft.com/office/drawing/2010/diagram" id="0" name="" descr="Gráficos financeiros em uma tela escura"/>
        </a:ext>
      </dgm:extLst>
    </dgm:pt>
    <dgm:pt modelId="{46B61693-5296-4AD0-AAF7-27A6CCE422F6}" type="pres">
      <dgm:prSet presAssocID="{320364FF-0DFA-4267-A7C7-C7F558942CC0}" presName="Subtitle" presStyleLbl="revTx" presStyleIdx="2" presStyleCnt="6">
        <dgm:presLayoutVars>
          <dgm:chMax val="0"/>
          <dgm:bulletEnabled/>
        </dgm:presLayoutVars>
      </dgm:prSet>
      <dgm:spPr/>
    </dgm:pt>
    <dgm:pt modelId="{67BBDE37-D9CF-4598-8F08-85A74D8D346E}" type="pres">
      <dgm:prSet presAssocID="{320364FF-0DFA-4267-A7C7-C7F558942CC0}" presName="Description" presStyleLbl="revTx" presStyleIdx="3" presStyleCnt="6">
        <dgm:presLayoutVars>
          <dgm:bulletEnabled/>
        </dgm:presLayoutVars>
      </dgm:prSet>
      <dgm:spPr/>
    </dgm:pt>
    <dgm:pt modelId="{69A4F2AF-AF8C-41B3-9C75-77F737C87A72}" type="pres">
      <dgm:prSet presAssocID="{DC9EA2DE-93E9-48BC-BDB1-F0C37E0F983B}" presName="sibTrans" presStyleLbl="sibTrans2D1" presStyleIdx="0" presStyleCnt="0"/>
      <dgm:spPr/>
    </dgm:pt>
    <dgm:pt modelId="{27DE6CB8-3339-4084-A280-F5EDD8A73A65}" type="pres">
      <dgm:prSet presAssocID="{3F2A21F9-D3E1-4493-9FEB-740CF6272472}" presName="Composite" presStyleCnt="0"/>
      <dgm:spPr/>
    </dgm:pt>
    <dgm:pt modelId="{31C1A94B-21C4-459E-AC07-2163F8CF777F}" type="pres">
      <dgm:prSet presAssocID="{3F2A21F9-D3E1-4493-9FEB-740CF627247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 b="9"/>
          <a:stretch/>
        </a:blipFill>
      </dgm:spPr>
      <dgm:extLst>
        <a:ext uri="{E40237B7-FDA0-4F09-8148-C483321AD2D9}">
          <dgm14:cNvPr xmlns:dgm14="http://schemas.microsoft.com/office/drawing/2010/diagram" id="0" name="" descr="Ilustração 3D"/>
        </a:ext>
      </dgm:extLst>
    </dgm:pt>
    <dgm:pt modelId="{FE41221C-6C07-4AF1-85E7-9C0BA848CFEC}" type="pres">
      <dgm:prSet presAssocID="{3F2A21F9-D3E1-4493-9FEB-740CF6272472}" presName="Subtitle" presStyleLbl="revTx" presStyleIdx="4" presStyleCnt="6">
        <dgm:presLayoutVars>
          <dgm:chMax val="0"/>
          <dgm:bulletEnabled/>
        </dgm:presLayoutVars>
      </dgm:prSet>
      <dgm:spPr/>
    </dgm:pt>
    <dgm:pt modelId="{0E64D427-A704-4CE5-B556-2F68A9682E9A}" type="pres">
      <dgm:prSet presAssocID="{3F2A21F9-D3E1-4493-9FEB-740CF6272472}" presName="Description" presStyleLbl="revTx" presStyleIdx="5" presStyleCnt="6">
        <dgm:presLayoutVars>
          <dgm:bulletEnabled/>
        </dgm:presLayoutVars>
      </dgm:prSet>
      <dgm:spPr/>
    </dgm:pt>
  </dgm:ptLst>
  <dgm:cxnLst>
    <dgm:cxn modelId="{37FD5200-0484-46FD-96E0-0913857BD280}" type="presOf" srcId="{44EC81AD-3D7A-4EED-90F5-7175291170C9}" destId="{AAC83D80-318C-4BA0-B432-FCD35905D323}" srcOrd="0" destOrd="0" presId="urn:microsoft.com/office/officeart/2024/3/layout/verticalVisualTextBlock1"/>
    <dgm:cxn modelId="{9753362B-8CB8-426A-8AF8-96098783F561}" type="presOf" srcId="{915C76B1-981A-4E7A-BB91-D7504E5B2F6E}" destId="{6FB66CB3-E2FB-45D9-8BDE-4A3422CA5D55}" srcOrd="0" destOrd="0" presId="urn:microsoft.com/office/officeart/2024/3/layout/verticalVisualTextBlock1"/>
    <dgm:cxn modelId="{914FAA41-076C-43E2-93CD-9888895522D9}" type="presOf" srcId="{320364FF-0DFA-4267-A7C7-C7F558942CC0}" destId="{46B61693-5296-4AD0-AAF7-27A6CCE422F6}" srcOrd="0" destOrd="0" presId="urn:microsoft.com/office/officeart/2024/3/layout/verticalVisualTextBlock1"/>
    <dgm:cxn modelId="{32B0AC47-383F-448A-A0EE-2BE1A68389E3}" srcId="{D60E3BE9-4BDB-4A58-AB7D-7B91B9BB71DB}" destId="{915C76B1-981A-4E7A-BB91-D7504E5B2F6E}" srcOrd="0" destOrd="0" parTransId="{4B594339-C5B8-4D36-88AD-AFB82A5BA2EE}" sibTransId="{44EC81AD-3D7A-4EED-90F5-7175291170C9}"/>
    <dgm:cxn modelId="{115C5B52-F437-4170-B1D1-5DF68B3F87DF}" srcId="{D60E3BE9-4BDB-4A58-AB7D-7B91B9BB71DB}" destId="{3F2A21F9-D3E1-4493-9FEB-740CF6272472}" srcOrd="2" destOrd="0" parTransId="{BDBB7096-52E6-4787-882D-88BAEB69C465}" sibTransId="{B8AB5A09-7BC8-43A6-8213-A4710FC4D511}"/>
    <dgm:cxn modelId="{6EA1ED57-8A94-4134-B868-285A27828BDE}" srcId="{915C76B1-981A-4E7A-BB91-D7504E5B2F6E}" destId="{8E4CDEFC-C3DB-4402-8847-278D7A554E46}" srcOrd="0" destOrd="0" parTransId="{8F91F1EE-066D-4BB8-864C-B2599CC7557C}" sibTransId="{DC385AA4-CC13-4105-8302-9D598713B265}"/>
    <dgm:cxn modelId="{B06D5479-2160-41F4-AF71-EBA7FF188B85}" type="presOf" srcId="{668CEE62-6A8F-4A5D-A931-9FC2B907364B}" destId="{0E64D427-A704-4CE5-B556-2F68A9682E9A}" srcOrd="0" destOrd="0" presId="urn:microsoft.com/office/officeart/2024/3/layout/verticalVisualTextBlock1"/>
    <dgm:cxn modelId="{C134B79E-F9C0-45FC-AC02-2F9143B2A8E8}" type="presOf" srcId="{DC9EA2DE-93E9-48BC-BDB1-F0C37E0F983B}" destId="{69A4F2AF-AF8C-41B3-9C75-77F737C87A72}" srcOrd="0" destOrd="0" presId="urn:microsoft.com/office/officeart/2024/3/layout/verticalVisualTextBlock1"/>
    <dgm:cxn modelId="{6893F2A3-2896-422D-8FDB-206BEF20EC79}" type="presOf" srcId="{8E4CDEFC-C3DB-4402-8847-278D7A554E46}" destId="{71EF31C0-4438-4168-97FD-B2409E55C7D5}" srcOrd="0" destOrd="0" presId="urn:microsoft.com/office/officeart/2024/3/layout/verticalVisualTextBlock1"/>
    <dgm:cxn modelId="{14AA83D3-FA8C-4821-8F4C-54D49AA9AC02}" type="presOf" srcId="{D60E3BE9-4BDB-4A58-AB7D-7B91B9BB71DB}" destId="{6EAE78EB-F461-4F01-BAFA-5D62D21953BE}" srcOrd="0" destOrd="0" presId="urn:microsoft.com/office/officeart/2024/3/layout/verticalVisualTextBlock1"/>
    <dgm:cxn modelId="{858B4ED6-FA8D-40B0-B264-4499C95239D2}" srcId="{320364FF-0DFA-4267-A7C7-C7F558942CC0}" destId="{9A533910-395D-48D6-A7C2-39500F9157C1}" srcOrd="0" destOrd="0" parTransId="{6B8D934A-8579-4DFE-BD8F-B906E744E21C}" sibTransId="{E63D4E20-EEA0-46AB-BDBD-1F5F1BBAA6F7}"/>
    <dgm:cxn modelId="{642A1BDD-9D08-4F97-835E-6AF19DFEF305}" srcId="{3F2A21F9-D3E1-4493-9FEB-740CF6272472}" destId="{668CEE62-6A8F-4A5D-A931-9FC2B907364B}" srcOrd="0" destOrd="0" parTransId="{2FAB7017-509B-44C5-B074-810F177F14BD}" sibTransId="{D17AFF2C-2A7B-43E7-A41C-C06D07228053}"/>
    <dgm:cxn modelId="{A66581DF-88FE-42C2-A332-455A2FA7E976}" type="presOf" srcId="{9A533910-395D-48D6-A7C2-39500F9157C1}" destId="{67BBDE37-D9CF-4598-8F08-85A74D8D346E}" srcOrd="0" destOrd="0" presId="urn:microsoft.com/office/officeart/2024/3/layout/verticalVisualTextBlock1"/>
    <dgm:cxn modelId="{A50E0AEA-5572-48FD-A5A7-562579D387DC}" type="presOf" srcId="{3F2A21F9-D3E1-4493-9FEB-740CF6272472}" destId="{FE41221C-6C07-4AF1-85E7-9C0BA848CFEC}" srcOrd="0" destOrd="0" presId="urn:microsoft.com/office/officeart/2024/3/layout/verticalVisualTextBlock1"/>
    <dgm:cxn modelId="{A46768F7-C270-4AB9-AD79-298DD5F7B502}" srcId="{D60E3BE9-4BDB-4A58-AB7D-7B91B9BB71DB}" destId="{320364FF-0DFA-4267-A7C7-C7F558942CC0}" srcOrd="1" destOrd="0" parTransId="{309F1A6D-CEDC-4560-8656-7BAC19CA5DA5}" sibTransId="{DC9EA2DE-93E9-48BC-BDB1-F0C37E0F983B}"/>
    <dgm:cxn modelId="{2FD0FAB9-07F1-48E9-913B-49AD43EB4642}" type="presParOf" srcId="{6EAE78EB-F461-4F01-BAFA-5D62D21953BE}" destId="{DBA32A0F-E732-4C12-B48C-A332F5DF29CE}" srcOrd="0" destOrd="0" presId="urn:microsoft.com/office/officeart/2024/3/layout/verticalVisualTextBlock1"/>
    <dgm:cxn modelId="{759F7834-FF42-4055-8F8D-D00D69AC9E4E}" type="presParOf" srcId="{DBA32A0F-E732-4C12-B48C-A332F5DF29CE}" destId="{0EAA0DA4-B146-47CF-800C-2EA22F08DA2A}" srcOrd="0" destOrd="0" presId="urn:microsoft.com/office/officeart/2024/3/layout/verticalVisualTextBlock1"/>
    <dgm:cxn modelId="{751312FC-C2DD-4C4B-A59B-84977183860A}" type="presParOf" srcId="{DBA32A0F-E732-4C12-B48C-A332F5DF29CE}" destId="{6FB66CB3-E2FB-45D9-8BDE-4A3422CA5D55}" srcOrd="1" destOrd="0" presId="urn:microsoft.com/office/officeart/2024/3/layout/verticalVisualTextBlock1"/>
    <dgm:cxn modelId="{007D4027-2E6F-4957-832C-CE2F851FF886}" type="presParOf" srcId="{DBA32A0F-E732-4C12-B48C-A332F5DF29CE}" destId="{71EF31C0-4438-4168-97FD-B2409E55C7D5}" srcOrd="2" destOrd="0" presId="urn:microsoft.com/office/officeart/2024/3/layout/verticalVisualTextBlock1"/>
    <dgm:cxn modelId="{FA5A968E-B1D4-43E1-B134-D8449C7048E9}" type="presParOf" srcId="{6EAE78EB-F461-4F01-BAFA-5D62D21953BE}" destId="{AAC83D80-318C-4BA0-B432-FCD35905D323}" srcOrd="1" destOrd="0" presId="urn:microsoft.com/office/officeart/2024/3/layout/verticalVisualTextBlock1"/>
    <dgm:cxn modelId="{F57055DA-BDE3-4FC9-96B7-0266A4E70900}" type="presParOf" srcId="{6EAE78EB-F461-4F01-BAFA-5D62D21953BE}" destId="{4A1CAA9A-CAD8-440F-9CF6-10443B45C880}" srcOrd="2" destOrd="0" presId="urn:microsoft.com/office/officeart/2024/3/layout/verticalVisualTextBlock1"/>
    <dgm:cxn modelId="{2CC558AD-1B42-491C-8FDB-198C8A24B619}" type="presParOf" srcId="{4A1CAA9A-CAD8-440F-9CF6-10443B45C880}" destId="{AA05791A-CE23-4B52-98EF-DBC15CFE91EA}" srcOrd="0" destOrd="0" presId="urn:microsoft.com/office/officeart/2024/3/layout/verticalVisualTextBlock1"/>
    <dgm:cxn modelId="{424BDD72-88B7-4230-8E37-5CDE2AAAA971}" type="presParOf" srcId="{4A1CAA9A-CAD8-440F-9CF6-10443B45C880}" destId="{46B61693-5296-4AD0-AAF7-27A6CCE422F6}" srcOrd="1" destOrd="0" presId="urn:microsoft.com/office/officeart/2024/3/layout/verticalVisualTextBlock1"/>
    <dgm:cxn modelId="{52EDB536-AF75-4AFC-9801-25F2F96B56D3}" type="presParOf" srcId="{4A1CAA9A-CAD8-440F-9CF6-10443B45C880}" destId="{67BBDE37-D9CF-4598-8F08-85A74D8D346E}" srcOrd="2" destOrd="0" presId="urn:microsoft.com/office/officeart/2024/3/layout/verticalVisualTextBlock1"/>
    <dgm:cxn modelId="{313DB68A-AD65-4F26-BBCA-5855937EF69B}" type="presParOf" srcId="{6EAE78EB-F461-4F01-BAFA-5D62D21953BE}" destId="{69A4F2AF-AF8C-41B3-9C75-77F737C87A72}" srcOrd="3" destOrd="0" presId="urn:microsoft.com/office/officeart/2024/3/layout/verticalVisualTextBlock1"/>
    <dgm:cxn modelId="{89FC763E-F54A-4883-A81A-1824311F3775}" type="presParOf" srcId="{6EAE78EB-F461-4F01-BAFA-5D62D21953BE}" destId="{27DE6CB8-3339-4084-A280-F5EDD8A73A65}" srcOrd="4" destOrd="0" presId="urn:microsoft.com/office/officeart/2024/3/layout/verticalVisualTextBlock1"/>
    <dgm:cxn modelId="{1DE01E14-2157-430A-99D7-3B89CD3E6F03}" type="presParOf" srcId="{27DE6CB8-3339-4084-A280-F5EDD8A73A65}" destId="{31C1A94B-21C4-459E-AC07-2163F8CF777F}" srcOrd="0" destOrd="0" presId="urn:microsoft.com/office/officeart/2024/3/layout/verticalVisualTextBlock1"/>
    <dgm:cxn modelId="{4BA440E7-AD31-42E5-B16D-BA602271E8E4}" type="presParOf" srcId="{27DE6CB8-3339-4084-A280-F5EDD8A73A65}" destId="{FE41221C-6C07-4AF1-85E7-9C0BA848CFEC}" srcOrd="1" destOrd="0" presId="urn:microsoft.com/office/officeart/2024/3/layout/verticalVisualTextBlock1"/>
    <dgm:cxn modelId="{56E73DA7-A8AF-4AE0-A79A-D7C8C33F9646}" type="presParOf" srcId="{27DE6CB8-3339-4084-A280-F5EDD8A73A65}" destId="{0E64D427-A704-4CE5-B556-2F68A9682E9A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47729-3114-4CDC-AC15-6D305D0DB5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314719-1450-4CD8-9E6F-6F3A73A0F746}">
      <dgm:prSet/>
      <dgm:spPr/>
      <dgm:t>
        <a:bodyPr/>
        <a:lstStyle/>
        <a:p>
          <a:pPr>
            <a:defRPr cap="all"/>
          </a:pPr>
          <a:r>
            <a:rPr lang="pt-BR" noProof="0" dirty="0"/>
            <a:t>• Coordenação:  Gustavo</a:t>
          </a:r>
        </a:p>
      </dgm:t>
    </dgm:pt>
    <dgm:pt modelId="{B5120EC4-5BD8-42FC-B411-42E07BFB7EED}" type="parTrans" cxnId="{23781D7C-6ADC-43BF-827B-40C4B7AC5A1C}">
      <dgm:prSet/>
      <dgm:spPr/>
      <dgm:t>
        <a:bodyPr/>
        <a:lstStyle/>
        <a:p>
          <a:endParaRPr lang="en-US"/>
        </a:p>
      </dgm:t>
    </dgm:pt>
    <dgm:pt modelId="{BC5E7752-9510-460A-8F58-D2C1C2B30AEF}" type="sibTrans" cxnId="{23781D7C-6ADC-43BF-827B-40C4B7AC5A1C}">
      <dgm:prSet/>
      <dgm:spPr/>
      <dgm:t>
        <a:bodyPr/>
        <a:lstStyle/>
        <a:p>
          <a:endParaRPr lang="en-US"/>
        </a:p>
      </dgm:t>
    </dgm:pt>
    <dgm:pt modelId="{730A0E48-3BB0-4163-80DE-35A063642E3A}">
      <dgm:prSet/>
      <dgm:spPr/>
      <dgm:t>
        <a:bodyPr/>
        <a:lstStyle/>
        <a:p>
          <a:pPr>
            <a:defRPr cap="all"/>
          </a:pPr>
          <a:r>
            <a:rPr lang="pt-BR" noProof="0" dirty="0"/>
            <a:t>• Estratégia: Sergio, João</a:t>
          </a:r>
        </a:p>
      </dgm:t>
    </dgm:pt>
    <dgm:pt modelId="{B19C1DF7-0920-4830-8F17-AB889E93C63A}" type="parTrans" cxnId="{A24FCF85-21C1-4A2C-A099-C494435885CE}">
      <dgm:prSet/>
      <dgm:spPr/>
      <dgm:t>
        <a:bodyPr/>
        <a:lstStyle/>
        <a:p>
          <a:endParaRPr lang="en-US"/>
        </a:p>
      </dgm:t>
    </dgm:pt>
    <dgm:pt modelId="{BC4A6774-E1FC-4FB9-ABFB-4C191BD8BD40}" type="sibTrans" cxnId="{A24FCF85-21C1-4A2C-A099-C494435885CE}">
      <dgm:prSet/>
      <dgm:spPr/>
      <dgm:t>
        <a:bodyPr/>
        <a:lstStyle/>
        <a:p>
          <a:endParaRPr lang="en-US"/>
        </a:p>
      </dgm:t>
    </dgm:pt>
    <dgm:pt modelId="{E69D7A27-9E5C-4BA0-9AFD-694082CFBCEA}">
      <dgm:prSet/>
      <dgm:spPr/>
      <dgm:t>
        <a:bodyPr/>
        <a:lstStyle/>
        <a:p>
          <a:pPr>
            <a:defRPr cap="all"/>
          </a:pPr>
          <a:r>
            <a:rPr lang="pt-BR" noProof="0" dirty="0"/>
            <a:t>•Desenvolvimento Técnico: Eduardo</a:t>
          </a:r>
        </a:p>
      </dgm:t>
    </dgm:pt>
    <dgm:pt modelId="{3181D608-7365-4E3B-A432-6A5541232384}" type="parTrans" cxnId="{E358EB11-6817-42D0-9F92-FF446178C0B7}">
      <dgm:prSet/>
      <dgm:spPr/>
      <dgm:t>
        <a:bodyPr/>
        <a:lstStyle/>
        <a:p>
          <a:endParaRPr lang="en-US"/>
        </a:p>
      </dgm:t>
    </dgm:pt>
    <dgm:pt modelId="{8E7873EE-FC96-468D-8C8E-830EF81CB126}" type="sibTrans" cxnId="{E358EB11-6817-42D0-9F92-FF446178C0B7}">
      <dgm:prSet/>
      <dgm:spPr/>
      <dgm:t>
        <a:bodyPr/>
        <a:lstStyle/>
        <a:p>
          <a:endParaRPr lang="en-US"/>
        </a:p>
      </dgm:t>
    </dgm:pt>
    <dgm:pt modelId="{434EADFF-14FB-4E68-A7F4-FA49AB57FFB6}">
      <dgm:prSet/>
      <dgm:spPr/>
      <dgm:t>
        <a:bodyPr/>
        <a:lstStyle/>
        <a:p>
          <a:pPr>
            <a:defRPr cap="all"/>
          </a:pPr>
          <a:r>
            <a:rPr lang="pt-BR" noProof="0" dirty="0"/>
            <a:t>• Relatórios &amp; Dashboards: Vinícius</a:t>
          </a:r>
        </a:p>
      </dgm:t>
    </dgm:pt>
    <dgm:pt modelId="{BBC67741-8359-42C2-B890-2602AFCAB3B5}" type="parTrans" cxnId="{75FC19A6-80F8-4127-A9A0-EE07BC5FDFDD}">
      <dgm:prSet/>
      <dgm:spPr/>
      <dgm:t>
        <a:bodyPr/>
        <a:lstStyle/>
        <a:p>
          <a:endParaRPr lang="en-US"/>
        </a:p>
      </dgm:t>
    </dgm:pt>
    <dgm:pt modelId="{2E6F1FE8-7F07-43B7-9A64-2694FE223144}" type="sibTrans" cxnId="{75FC19A6-80F8-4127-A9A0-EE07BC5FDFDD}">
      <dgm:prSet/>
      <dgm:spPr/>
      <dgm:t>
        <a:bodyPr/>
        <a:lstStyle/>
        <a:p>
          <a:endParaRPr lang="en-US"/>
        </a:p>
      </dgm:t>
    </dgm:pt>
    <dgm:pt modelId="{F3049ECB-68DC-44F7-AADE-1A4902A6A022}">
      <dgm:prSet/>
      <dgm:spPr/>
      <dgm:t>
        <a:bodyPr/>
        <a:lstStyle/>
        <a:p>
          <a:pPr>
            <a:defRPr cap="all"/>
          </a:pPr>
          <a:r>
            <a:rPr lang="pt-BR" noProof="0" dirty="0"/>
            <a:t>• Documentação &amp; Assistente IA: Eduardo, Vinícius</a:t>
          </a:r>
        </a:p>
      </dgm:t>
    </dgm:pt>
    <dgm:pt modelId="{4DB73ACB-0FAF-40CD-990B-E989814AC6D7}" type="parTrans" cxnId="{4B4D7DCE-387B-4956-B5E7-FE61A9C217A8}">
      <dgm:prSet/>
      <dgm:spPr/>
      <dgm:t>
        <a:bodyPr/>
        <a:lstStyle/>
        <a:p>
          <a:endParaRPr lang="en-US"/>
        </a:p>
      </dgm:t>
    </dgm:pt>
    <dgm:pt modelId="{8EC50125-52CB-48BB-807E-AB611784D8C8}" type="sibTrans" cxnId="{4B4D7DCE-387B-4956-B5E7-FE61A9C217A8}">
      <dgm:prSet/>
      <dgm:spPr/>
      <dgm:t>
        <a:bodyPr/>
        <a:lstStyle/>
        <a:p>
          <a:endParaRPr lang="en-US"/>
        </a:p>
      </dgm:t>
    </dgm:pt>
    <dgm:pt modelId="{DAA1AF81-96CD-48BC-9FE0-79BB38EB4302}" type="pres">
      <dgm:prSet presAssocID="{77D47729-3114-4CDC-AC15-6D305D0DB5CC}" presName="root" presStyleCnt="0">
        <dgm:presLayoutVars>
          <dgm:dir/>
          <dgm:resizeHandles val="exact"/>
        </dgm:presLayoutVars>
      </dgm:prSet>
      <dgm:spPr/>
    </dgm:pt>
    <dgm:pt modelId="{180BB41F-2894-4D16-AD31-367181842190}" type="pres">
      <dgm:prSet presAssocID="{C5314719-1450-4CD8-9E6F-6F3A73A0F746}" presName="compNode" presStyleCnt="0"/>
      <dgm:spPr/>
    </dgm:pt>
    <dgm:pt modelId="{29053483-D9CB-4619-96C1-78AF28CAABE1}" type="pres">
      <dgm:prSet presAssocID="{C5314719-1450-4CD8-9E6F-6F3A73A0F746}" presName="iconBgRect" presStyleLbl="bgShp" presStyleIdx="0" presStyleCnt="5"/>
      <dgm:spPr/>
    </dgm:pt>
    <dgm:pt modelId="{4EDBBA30-598C-439E-A1C6-21C9E187A869}" type="pres">
      <dgm:prSet presAssocID="{C5314719-1450-4CD8-9E6F-6F3A73A0F74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A9180E20-9129-4B57-A93D-DBD575D7E6DF}" type="pres">
      <dgm:prSet presAssocID="{C5314719-1450-4CD8-9E6F-6F3A73A0F746}" presName="spaceRect" presStyleCnt="0"/>
      <dgm:spPr/>
    </dgm:pt>
    <dgm:pt modelId="{4ADABB93-EDD0-475E-8058-73081C0457C6}" type="pres">
      <dgm:prSet presAssocID="{C5314719-1450-4CD8-9E6F-6F3A73A0F746}" presName="textRect" presStyleLbl="revTx" presStyleIdx="0" presStyleCnt="5">
        <dgm:presLayoutVars>
          <dgm:chMax val="1"/>
          <dgm:chPref val="1"/>
        </dgm:presLayoutVars>
      </dgm:prSet>
      <dgm:spPr/>
    </dgm:pt>
    <dgm:pt modelId="{44E579F7-6AD9-4EAD-9727-3C6D324E3932}" type="pres">
      <dgm:prSet presAssocID="{BC5E7752-9510-460A-8F58-D2C1C2B30AEF}" presName="sibTrans" presStyleCnt="0"/>
      <dgm:spPr/>
    </dgm:pt>
    <dgm:pt modelId="{9EFE041C-83B1-4AB8-921E-646BB173ACF3}" type="pres">
      <dgm:prSet presAssocID="{730A0E48-3BB0-4163-80DE-35A063642E3A}" presName="compNode" presStyleCnt="0"/>
      <dgm:spPr/>
    </dgm:pt>
    <dgm:pt modelId="{6031D1FF-64E0-440D-91E8-41955F1CF62A}" type="pres">
      <dgm:prSet presAssocID="{730A0E48-3BB0-4163-80DE-35A063642E3A}" presName="iconBgRect" presStyleLbl="bgShp" presStyleIdx="1" presStyleCnt="5"/>
      <dgm:spPr/>
    </dgm:pt>
    <dgm:pt modelId="{FD8DF2D0-9109-4FFF-87B9-2F59CB8E765A}" type="pres">
      <dgm:prSet presAssocID="{730A0E48-3BB0-4163-80DE-35A063642E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2CC9413F-D971-401D-887C-89021426A47E}" type="pres">
      <dgm:prSet presAssocID="{730A0E48-3BB0-4163-80DE-35A063642E3A}" presName="spaceRect" presStyleCnt="0"/>
      <dgm:spPr/>
    </dgm:pt>
    <dgm:pt modelId="{9FB60F9C-DA5B-46C7-AC62-B1D53C4B227A}" type="pres">
      <dgm:prSet presAssocID="{730A0E48-3BB0-4163-80DE-35A063642E3A}" presName="textRect" presStyleLbl="revTx" presStyleIdx="1" presStyleCnt="5">
        <dgm:presLayoutVars>
          <dgm:chMax val="1"/>
          <dgm:chPref val="1"/>
        </dgm:presLayoutVars>
      </dgm:prSet>
      <dgm:spPr/>
    </dgm:pt>
    <dgm:pt modelId="{B948714B-1FDB-45AB-9750-1F3989282CF3}" type="pres">
      <dgm:prSet presAssocID="{BC4A6774-E1FC-4FB9-ABFB-4C191BD8BD40}" presName="sibTrans" presStyleCnt="0"/>
      <dgm:spPr/>
    </dgm:pt>
    <dgm:pt modelId="{8EF075B9-DA78-46F7-B57E-09080BDE62A1}" type="pres">
      <dgm:prSet presAssocID="{E69D7A27-9E5C-4BA0-9AFD-694082CFBCEA}" presName="compNode" presStyleCnt="0"/>
      <dgm:spPr/>
    </dgm:pt>
    <dgm:pt modelId="{F6FC5DC0-0C54-4325-88E3-34633E3924F0}" type="pres">
      <dgm:prSet presAssocID="{E69D7A27-9E5C-4BA0-9AFD-694082CFBCEA}" presName="iconBgRect" presStyleLbl="bgShp" presStyleIdx="2" presStyleCnt="5"/>
      <dgm:spPr/>
    </dgm:pt>
    <dgm:pt modelId="{2470102E-3301-46E3-BB3B-94F097BB7F67}" type="pres">
      <dgm:prSet presAssocID="{E69D7A27-9E5C-4BA0-9AFD-694082CFBC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itão"/>
        </a:ext>
      </dgm:extLst>
    </dgm:pt>
    <dgm:pt modelId="{2FF5785E-844A-4124-B4E7-4FFCCB063248}" type="pres">
      <dgm:prSet presAssocID="{E69D7A27-9E5C-4BA0-9AFD-694082CFBCEA}" presName="spaceRect" presStyleCnt="0"/>
      <dgm:spPr/>
    </dgm:pt>
    <dgm:pt modelId="{B228D085-F0ED-41C8-B442-2D405BCCFC67}" type="pres">
      <dgm:prSet presAssocID="{E69D7A27-9E5C-4BA0-9AFD-694082CFBCEA}" presName="textRect" presStyleLbl="revTx" presStyleIdx="2" presStyleCnt="5">
        <dgm:presLayoutVars>
          <dgm:chMax val="1"/>
          <dgm:chPref val="1"/>
        </dgm:presLayoutVars>
      </dgm:prSet>
      <dgm:spPr/>
    </dgm:pt>
    <dgm:pt modelId="{BD39EC19-A412-47A1-BC79-B76430BCC3AB}" type="pres">
      <dgm:prSet presAssocID="{8E7873EE-FC96-468D-8C8E-830EF81CB126}" presName="sibTrans" presStyleCnt="0"/>
      <dgm:spPr/>
    </dgm:pt>
    <dgm:pt modelId="{7BF957F5-2E92-4881-9F02-2B1B623BFA76}" type="pres">
      <dgm:prSet presAssocID="{434EADFF-14FB-4E68-A7F4-FA49AB57FFB6}" presName="compNode" presStyleCnt="0"/>
      <dgm:spPr/>
    </dgm:pt>
    <dgm:pt modelId="{F461D04F-1A20-4CD0-8F7B-7AB4389F2A77}" type="pres">
      <dgm:prSet presAssocID="{434EADFF-14FB-4E68-A7F4-FA49AB57FFB6}" presName="iconBgRect" presStyleLbl="bgShp" presStyleIdx="3" presStyleCnt="5"/>
      <dgm:spPr/>
    </dgm:pt>
    <dgm:pt modelId="{07236241-AA90-437D-8BEA-9B6407EBC899}" type="pres">
      <dgm:prSet presAssocID="{434EADFF-14FB-4E68-A7F4-FA49AB57FF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ótulo"/>
        </a:ext>
      </dgm:extLst>
    </dgm:pt>
    <dgm:pt modelId="{87E76F2E-9866-419C-8231-87A1D2D3E787}" type="pres">
      <dgm:prSet presAssocID="{434EADFF-14FB-4E68-A7F4-FA49AB57FFB6}" presName="spaceRect" presStyleCnt="0"/>
      <dgm:spPr/>
    </dgm:pt>
    <dgm:pt modelId="{6D301597-18E8-43DF-B4E0-3937CDC14D31}" type="pres">
      <dgm:prSet presAssocID="{434EADFF-14FB-4E68-A7F4-FA49AB57FFB6}" presName="textRect" presStyleLbl="revTx" presStyleIdx="3" presStyleCnt="5">
        <dgm:presLayoutVars>
          <dgm:chMax val="1"/>
          <dgm:chPref val="1"/>
        </dgm:presLayoutVars>
      </dgm:prSet>
      <dgm:spPr/>
    </dgm:pt>
    <dgm:pt modelId="{9C7E25AF-ED5B-4C23-98D6-F24370BDB42F}" type="pres">
      <dgm:prSet presAssocID="{2E6F1FE8-7F07-43B7-9A64-2694FE223144}" presName="sibTrans" presStyleCnt="0"/>
      <dgm:spPr/>
    </dgm:pt>
    <dgm:pt modelId="{FAA145D4-68EE-4DA8-A2DE-8EDEDC150354}" type="pres">
      <dgm:prSet presAssocID="{F3049ECB-68DC-44F7-AADE-1A4902A6A022}" presName="compNode" presStyleCnt="0"/>
      <dgm:spPr/>
    </dgm:pt>
    <dgm:pt modelId="{6C909C31-1AD8-4D4F-B20D-2392BF782ABF}" type="pres">
      <dgm:prSet presAssocID="{F3049ECB-68DC-44F7-AADE-1A4902A6A022}" presName="iconBgRect" presStyleLbl="bgShp" presStyleIdx="4" presStyleCnt="5"/>
      <dgm:spPr/>
    </dgm:pt>
    <dgm:pt modelId="{CE4D9122-AAF5-4763-86E7-6FE1D2C44B32}" type="pres">
      <dgm:prSet presAssocID="{F3049ECB-68DC-44F7-AADE-1A4902A6A0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a"/>
        </a:ext>
      </dgm:extLst>
    </dgm:pt>
    <dgm:pt modelId="{777EEF03-31C4-41D1-9939-A6D086EFEB76}" type="pres">
      <dgm:prSet presAssocID="{F3049ECB-68DC-44F7-AADE-1A4902A6A022}" presName="spaceRect" presStyleCnt="0"/>
      <dgm:spPr/>
    </dgm:pt>
    <dgm:pt modelId="{18CD5946-B30B-47E2-BFF9-A593CFCF44AD}" type="pres">
      <dgm:prSet presAssocID="{F3049ECB-68DC-44F7-AADE-1A4902A6A0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58EB11-6817-42D0-9F92-FF446178C0B7}" srcId="{77D47729-3114-4CDC-AC15-6D305D0DB5CC}" destId="{E69D7A27-9E5C-4BA0-9AFD-694082CFBCEA}" srcOrd="2" destOrd="0" parTransId="{3181D608-7365-4E3B-A432-6A5541232384}" sibTransId="{8E7873EE-FC96-468D-8C8E-830EF81CB126}"/>
    <dgm:cxn modelId="{23781D7C-6ADC-43BF-827B-40C4B7AC5A1C}" srcId="{77D47729-3114-4CDC-AC15-6D305D0DB5CC}" destId="{C5314719-1450-4CD8-9E6F-6F3A73A0F746}" srcOrd="0" destOrd="0" parTransId="{B5120EC4-5BD8-42FC-B411-42E07BFB7EED}" sibTransId="{BC5E7752-9510-460A-8F58-D2C1C2B30AEF}"/>
    <dgm:cxn modelId="{A24FCF85-21C1-4A2C-A099-C494435885CE}" srcId="{77D47729-3114-4CDC-AC15-6D305D0DB5CC}" destId="{730A0E48-3BB0-4163-80DE-35A063642E3A}" srcOrd="1" destOrd="0" parTransId="{B19C1DF7-0920-4830-8F17-AB889E93C63A}" sibTransId="{BC4A6774-E1FC-4FB9-ABFB-4C191BD8BD40}"/>
    <dgm:cxn modelId="{90034296-4FD0-4ABB-AA95-2398E7F48A6B}" type="presOf" srcId="{77D47729-3114-4CDC-AC15-6D305D0DB5CC}" destId="{DAA1AF81-96CD-48BC-9FE0-79BB38EB4302}" srcOrd="0" destOrd="0" presId="urn:microsoft.com/office/officeart/2018/5/layout/IconCircleLabelList"/>
    <dgm:cxn modelId="{C66A9DA0-A64A-481D-9FCB-D6F797177E76}" type="presOf" srcId="{E69D7A27-9E5C-4BA0-9AFD-694082CFBCEA}" destId="{B228D085-F0ED-41C8-B442-2D405BCCFC67}" srcOrd="0" destOrd="0" presId="urn:microsoft.com/office/officeart/2018/5/layout/IconCircleLabelList"/>
    <dgm:cxn modelId="{75FC19A6-80F8-4127-A9A0-EE07BC5FDFDD}" srcId="{77D47729-3114-4CDC-AC15-6D305D0DB5CC}" destId="{434EADFF-14FB-4E68-A7F4-FA49AB57FFB6}" srcOrd="3" destOrd="0" parTransId="{BBC67741-8359-42C2-B890-2602AFCAB3B5}" sibTransId="{2E6F1FE8-7F07-43B7-9A64-2694FE223144}"/>
    <dgm:cxn modelId="{A9E256AC-9641-4161-9469-75EE2CB7C1AB}" type="presOf" srcId="{434EADFF-14FB-4E68-A7F4-FA49AB57FFB6}" destId="{6D301597-18E8-43DF-B4E0-3937CDC14D31}" srcOrd="0" destOrd="0" presId="urn:microsoft.com/office/officeart/2018/5/layout/IconCircleLabelList"/>
    <dgm:cxn modelId="{3714B9C8-7DB3-497C-AD41-D725C86A7650}" type="presOf" srcId="{730A0E48-3BB0-4163-80DE-35A063642E3A}" destId="{9FB60F9C-DA5B-46C7-AC62-B1D53C4B227A}" srcOrd="0" destOrd="0" presId="urn:microsoft.com/office/officeart/2018/5/layout/IconCircleLabelList"/>
    <dgm:cxn modelId="{4B4D7DCE-387B-4956-B5E7-FE61A9C217A8}" srcId="{77D47729-3114-4CDC-AC15-6D305D0DB5CC}" destId="{F3049ECB-68DC-44F7-AADE-1A4902A6A022}" srcOrd="4" destOrd="0" parTransId="{4DB73ACB-0FAF-40CD-990B-E989814AC6D7}" sibTransId="{8EC50125-52CB-48BB-807E-AB611784D8C8}"/>
    <dgm:cxn modelId="{6ACECDE9-308F-47AF-8CE1-0B6E720F0896}" type="presOf" srcId="{C5314719-1450-4CD8-9E6F-6F3A73A0F746}" destId="{4ADABB93-EDD0-475E-8058-73081C0457C6}" srcOrd="0" destOrd="0" presId="urn:microsoft.com/office/officeart/2018/5/layout/IconCircleLabelList"/>
    <dgm:cxn modelId="{7CCB33F1-283A-4659-9569-BAE1D7E62F66}" type="presOf" srcId="{F3049ECB-68DC-44F7-AADE-1A4902A6A022}" destId="{18CD5946-B30B-47E2-BFF9-A593CFCF44AD}" srcOrd="0" destOrd="0" presId="urn:microsoft.com/office/officeart/2018/5/layout/IconCircleLabelList"/>
    <dgm:cxn modelId="{9F5F3B67-D8EF-4443-ADBB-94E26E4728FF}" type="presParOf" srcId="{DAA1AF81-96CD-48BC-9FE0-79BB38EB4302}" destId="{180BB41F-2894-4D16-AD31-367181842190}" srcOrd="0" destOrd="0" presId="urn:microsoft.com/office/officeart/2018/5/layout/IconCircleLabelList"/>
    <dgm:cxn modelId="{3C740F8E-FB11-4BDC-9E23-70A5517E0275}" type="presParOf" srcId="{180BB41F-2894-4D16-AD31-367181842190}" destId="{29053483-D9CB-4619-96C1-78AF28CAABE1}" srcOrd="0" destOrd="0" presId="urn:microsoft.com/office/officeart/2018/5/layout/IconCircleLabelList"/>
    <dgm:cxn modelId="{89CDED2A-64DD-4DAF-91DD-CFEC736E1813}" type="presParOf" srcId="{180BB41F-2894-4D16-AD31-367181842190}" destId="{4EDBBA30-598C-439E-A1C6-21C9E187A869}" srcOrd="1" destOrd="0" presId="urn:microsoft.com/office/officeart/2018/5/layout/IconCircleLabelList"/>
    <dgm:cxn modelId="{130CFB1B-056A-40A6-B812-CF8F117F46EB}" type="presParOf" srcId="{180BB41F-2894-4D16-AD31-367181842190}" destId="{A9180E20-9129-4B57-A93D-DBD575D7E6DF}" srcOrd="2" destOrd="0" presId="urn:microsoft.com/office/officeart/2018/5/layout/IconCircleLabelList"/>
    <dgm:cxn modelId="{6D3C7219-D11F-4C29-8ED5-273E10181901}" type="presParOf" srcId="{180BB41F-2894-4D16-AD31-367181842190}" destId="{4ADABB93-EDD0-475E-8058-73081C0457C6}" srcOrd="3" destOrd="0" presId="urn:microsoft.com/office/officeart/2018/5/layout/IconCircleLabelList"/>
    <dgm:cxn modelId="{9E2A79B0-EE58-493E-92EC-DC9D5099E6A1}" type="presParOf" srcId="{DAA1AF81-96CD-48BC-9FE0-79BB38EB4302}" destId="{44E579F7-6AD9-4EAD-9727-3C6D324E3932}" srcOrd="1" destOrd="0" presId="urn:microsoft.com/office/officeart/2018/5/layout/IconCircleLabelList"/>
    <dgm:cxn modelId="{E18CFAD7-F53E-4204-8617-419C9F9BBEC8}" type="presParOf" srcId="{DAA1AF81-96CD-48BC-9FE0-79BB38EB4302}" destId="{9EFE041C-83B1-4AB8-921E-646BB173ACF3}" srcOrd="2" destOrd="0" presId="urn:microsoft.com/office/officeart/2018/5/layout/IconCircleLabelList"/>
    <dgm:cxn modelId="{201AF684-24EF-44E3-B05F-755467771B7B}" type="presParOf" srcId="{9EFE041C-83B1-4AB8-921E-646BB173ACF3}" destId="{6031D1FF-64E0-440D-91E8-41955F1CF62A}" srcOrd="0" destOrd="0" presId="urn:microsoft.com/office/officeart/2018/5/layout/IconCircleLabelList"/>
    <dgm:cxn modelId="{2EC6187C-442B-4841-AC5C-18AD99EB00EF}" type="presParOf" srcId="{9EFE041C-83B1-4AB8-921E-646BB173ACF3}" destId="{FD8DF2D0-9109-4FFF-87B9-2F59CB8E765A}" srcOrd="1" destOrd="0" presId="urn:microsoft.com/office/officeart/2018/5/layout/IconCircleLabelList"/>
    <dgm:cxn modelId="{D422A96C-365A-4C1F-99A7-6F29FBA34E2D}" type="presParOf" srcId="{9EFE041C-83B1-4AB8-921E-646BB173ACF3}" destId="{2CC9413F-D971-401D-887C-89021426A47E}" srcOrd="2" destOrd="0" presId="urn:microsoft.com/office/officeart/2018/5/layout/IconCircleLabelList"/>
    <dgm:cxn modelId="{C9507F03-7F23-46F7-BD69-16DAF34F5B88}" type="presParOf" srcId="{9EFE041C-83B1-4AB8-921E-646BB173ACF3}" destId="{9FB60F9C-DA5B-46C7-AC62-B1D53C4B227A}" srcOrd="3" destOrd="0" presId="urn:microsoft.com/office/officeart/2018/5/layout/IconCircleLabelList"/>
    <dgm:cxn modelId="{26510E79-A897-4625-AB3A-4C7F7BCB2621}" type="presParOf" srcId="{DAA1AF81-96CD-48BC-9FE0-79BB38EB4302}" destId="{B948714B-1FDB-45AB-9750-1F3989282CF3}" srcOrd="3" destOrd="0" presId="urn:microsoft.com/office/officeart/2018/5/layout/IconCircleLabelList"/>
    <dgm:cxn modelId="{281C08BF-B1BE-49BA-B944-9D1FB248D77A}" type="presParOf" srcId="{DAA1AF81-96CD-48BC-9FE0-79BB38EB4302}" destId="{8EF075B9-DA78-46F7-B57E-09080BDE62A1}" srcOrd="4" destOrd="0" presId="urn:microsoft.com/office/officeart/2018/5/layout/IconCircleLabelList"/>
    <dgm:cxn modelId="{A0C5481F-82A6-46FE-88A5-BD5D8812B7C2}" type="presParOf" srcId="{8EF075B9-DA78-46F7-B57E-09080BDE62A1}" destId="{F6FC5DC0-0C54-4325-88E3-34633E3924F0}" srcOrd="0" destOrd="0" presId="urn:microsoft.com/office/officeart/2018/5/layout/IconCircleLabelList"/>
    <dgm:cxn modelId="{E7A5A8AE-5FFD-4BAD-A09A-C79CF0BB3677}" type="presParOf" srcId="{8EF075B9-DA78-46F7-B57E-09080BDE62A1}" destId="{2470102E-3301-46E3-BB3B-94F097BB7F67}" srcOrd="1" destOrd="0" presId="urn:microsoft.com/office/officeart/2018/5/layout/IconCircleLabelList"/>
    <dgm:cxn modelId="{DD07A782-6683-41E6-9A46-F7B01CB02FC1}" type="presParOf" srcId="{8EF075B9-DA78-46F7-B57E-09080BDE62A1}" destId="{2FF5785E-844A-4124-B4E7-4FFCCB063248}" srcOrd="2" destOrd="0" presId="urn:microsoft.com/office/officeart/2018/5/layout/IconCircleLabelList"/>
    <dgm:cxn modelId="{D10967F0-C6DA-4206-8D93-B22380640DF5}" type="presParOf" srcId="{8EF075B9-DA78-46F7-B57E-09080BDE62A1}" destId="{B228D085-F0ED-41C8-B442-2D405BCCFC67}" srcOrd="3" destOrd="0" presId="urn:microsoft.com/office/officeart/2018/5/layout/IconCircleLabelList"/>
    <dgm:cxn modelId="{127D9D1D-B18A-4E12-90D9-1D45F02DB481}" type="presParOf" srcId="{DAA1AF81-96CD-48BC-9FE0-79BB38EB4302}" destId="{BD39EC19-A412-47A1-BC79-B76430BCC3AB}" srcOrd="5" destOrd="0" presId="urn:microsoft.com/office/officeart/2018/5/layout/IconCircleLabelList"/>
    <dgm:cxn modelId="{084FFE46-3861-49DD-A053-325E9A954E0B}" type="presParOf" srcId="{DAA1AF81-96CD-48BC-9FE0-79BB38EB4302}" destId="{7BF957F5-2E92-4881-9F02-2B1B623BFA76}" srcOrd="6" destOrd="0" presId="urn:microsoft.com/office/officeart/2018/5/layout/IconCircleLabelList"/>
    <dgm:cxn modelId="{53412591-EC6D-4C57-8144-4CE16F00A32C}" type="presParOf" srcId="{7BF957F5-2E92-4881-9F02-2B1B623BFA76}" destId="{F461D04F-1A20-4CD0-8F7B-7AB4389F2A77}" srcOrd="0" destOrd="0" presId="urn:microsoft.com/office/officeart/2018/5/layout/IconCircleLabelList"/>
    <dgm:cxn modelId="{66AFF9C6-DDD2-48FC-A211-D262BC28CE08}" type="presParOf" srcId="{7BF957F5-2E92-4881-9F02-2B1B623BFA76}" destId="{07236241-AA90-437D-8BEA-9B6407EBC899}" srcOrd="1" destOrd="0" presId="urn:microsoft.com/office/officeart/2018/5/layout/IconCircleLabelList"/>
    <dgm:cxn modelId="{4A3140CD-AE80-424F-BE49-ED6166FC4A63}" type="presParOf" srcId="{7BF957F5-2E92-4881-9F02-2B1B623BFA76}" destId="{87E76F2E-9866-419C-8231-87A1D2D3E787}" srcOrd="2" destOrd="0" presId="urn:microsoft.com/office/officeart/2018/5/layout/IconCircleLabelList"/>
    <dgm:cxn modelId="{40F5BF05-73AE-4C9C-BEC8-621D18B89A7E}" type="presParOf" srcId="{7BF957F5-2E92-4881-9F02-2B1B623BFA76}" destId="{6D301597-18E8-43DF-B4E0-3937CDC14D31}" srcOrd="3" destOrd="0" presId="urn:microsoft.com/office/officeart/2018/5/layout/IconCircleLabelList"/>
    <dgm:cxn modelId="{6BA0BA57-EEA0-4CC8-9257-1DC125C45E39}" type="presParOf" srcId="{DAA1AF81-96CD-48BC-9FE0-79BB38EB4302}" destId="{9C7E25AF-ED5B-4C23-98D6-F24370BDB42F}" srcOrd="7" destOrd="0" presId="urn:microsoft.com/office/officeart/2018/5/layout/IconCircleLabelList"/>
    <dgm:cxn modelId="{D50F0CA4-06E3-4A02-A150-DC9D893F0D98}" type="presParOf" srcId="{DAA1AF81-96CD-48BC-9FE0-79BB38EB4302}" destId="{FAA145D4-68EE-4DA8-A2DE-8EDEDC150354}" srcOrd="8" destOrd="0" presId="urn:microsoft.com/office/officeart/2018/5/layout/IconCircleLabelList"/>
    <dgm:cxn modelId="{2DE8CCD6-2B36-4A9C-B289-AD87B26DDF9B}" type="presParOf" srcId="{FAA145D4-68EE-4DA8-A2DE-8EDEDC150354}" destId="{6C909C31-1AD8-4D4F-B20D-2392BF782ABF}" srcOrd="0" destOrd="0" presId="urn:microsoft.com/office/officeart/2018/5/layout/IconCircleLabelList"/>
    <dgm:cxn modelId="{83A9D6A0-5848-4858-8D8D-81C193D29B26}" type="presParOf" srcId="{FAA145D4-68EE-4DA8-A2DE-8EDEDC150354}" destId="{CE4D9122-AAF5-4763-86E7-6FE1D2C44B32}" srcOrd="1" destOrd="0" presId="urn:microsoft.com/office/officeart/2018/5/layout/IconCircleLabelList"/>
    <dgm:cxn modelId="{1E78E563-9587-41E1-91F0-28363DFCE81D}" type="presParOf" srcId="{FAA145D4-68EE-4DA8-A2DE-8EDEDC150354}" destId="{777EEF03-31C4-41D1-9939-A6D086EFEB76}" srcOrd="2" destOrd="0" presId="urn:microsoft.com/office/officeart/2018/5/layout/IconCircleLabelList"/>
    <dgm:cxn modelId="{501B8C2A-38A2-48B0-9FFC-32A9334B0E83}" type="presParOf" srcId="{FAA145D4-68EE-4DA8-A2DE-8EDEDC150354}" destId="{18CD5946-B30B-47E2-BFF9-A593CFCF44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3C18B-17A7-4097-A1E5-C760E404768E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5E55B-E834-431A-9E41-04935891B14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• Processamento manual e sujeito a erros de notas fiscais (produtos e serviços).</a:t>
          </a:r>
        </a:p>
      </dsp:txBody>
      <dsp:txXfrm>
        <a:off x="59990" y="2654049"/>
        <a:ext cx="3226223" cy="720000"/>
      </dsp:txXfrm>
    </dsp:sp>
    <dsp:sp modelId="{FB8DDEB2-D453-4DEE-BDEB-3A246D3950BC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E5E95-5696-4CBE-8A12-904AB223F0FB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• Dificuldade em validar tributos e garantir conformidade com normas fiscais.</a:t>
          </a:r>
        </a:p>
      </dsp:txBody>
      <dsp:txXfrm>
        <a:off x="3850802" y="2654049"/>
        <a:ext cx="3226223" cy="720000"/>
      </dsp:txXfrm>
    </dsp:sp>
    <dsp:sp modelId="{B08298FA-0C99-49A9-ABB1-FBCCE5FC6978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E55B5-EDE6-40A7-A4A1-272C024737E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• Falta de relatórios estruturados para controle e auditoria de </a:t>
          </a:r>
          <a:r>
            <a:rPr lang="pt-BR" sz="1700" kern="1200" noProof="0" dirty="0" err="1"/>
            <a:t>NFs</a:t>
          </a:r>
          <a:r>
            <a:rPr lang="pt-BR" sz="1700" kern="1200" noProof="0" dirty="0"/>
            <a:t>.</a:t>
          </a:r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A0DA4-B146-47CF-800C-2EA22F08DA2A}">
      <dsp:nvSpPr>
        <dsp:cNvPr id="0" name=""/>
        <dsp:cNvSpPr/>
      </dsp:nvSpPr>
      <dsp:spPr>
        <a:xfrm>
          <a:off x="0" y="0"/>
          <a:ext cx="1961433" cy="1961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8" b="-3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B66CB3-E2FB-45D9-8BDE-4A3422CA5D55}">
      <dsp:nvSpPr>
        <dsp:cNvPr id="0" name=""/>
        <dsp:cNvSpPr/>
      </dsp:nvSpPr>
      <dsp:spPr>
        <a:xfrm>
          <a:off x="2141433" y="0"/>
          <a:ext cx="9782775" cy="42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Insights Rápidos sobre Faturamento</a:t>
          </a:r>
        </a:p>
      </dsp:txBody>
      <dsp:txXfrm>
        <a:off x="2141433" y="0"/>
        <a:ext cx="9782775" cy="428453"/>
      </dsp:txXfrm>
    </dsp:sp>
    <dsp:sp modelId="{71EF31C0-4438-4168-97FD-B2409E55C7D5}">
      <dsp:nvSpPr>
        <dsp:cNvPr id="0" name=""/>
        <dsp:cNvSpPr/>
      </dsp:nvSpPr>
      <dsp:spPr>
        <a:xfrm>
          <a:off x="2141433" y="428453"/>
          <a:ext cx="9782775" cy="1532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Gestores e diretores necessitam de dados financeiros atualizados para tomar decisões ágeis e informadas.</a:t>
          </a:r>
        </a:p>
      </dsp:txBody>
      <dsp:txXfrm>
        <a:off x="2141433" y="428453"/>
        <a:ext cx="9782775" cy="1532980"/>
      </dsp:txXfrm>
    </dsp:sp>
    <dsp:sp modelId="{AA05791A-CE23-4B52-98EF-DBC15CFE91EA}">
      <dsp:nvSpPr>
        <dsp:cNvPr id="0" name=""/>
        <dsp:cNvSpPr/>
      </dsp:nvSpPr>
      <dsp:spPr>
        <a:xfrm>
          <a:off x="0" y="2118348"/>
          <a:ext cx="1961433" cy="1961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r="22146" b="3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B61693-5296-4AD0-AAF7-27A6CCE422F6}">
      <dsp:nvSpPr>
        <dsp:cNvPr id="0" name=""/>
        <dsp:cNvSpPr/>
      </dsp:nvSpPr>
      <dsp:spPr>
        <a:xfrm>
          <a:off x="2141433" y="2118348"/>
          <a:ext cx="9782775" cy="42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Desempenho dos Produtos</a:t>
          </a:r>
        </a:p>
      </dsp:txBody>
      <dsp:txXfrm>
        <a:off x="2141433" y="2118348"/>
        <a:ext cx="9782775" cy="428453"/>
      </dsp:txXfrm>
    </dsp:sp>
    <dsp:sp modelId="{67BBDE37-D9CF-4598-8F08-85A74D8D346E}">
      <dsp:nvSpPr>
        <dsp:cNvPr id="0" name=""/>
        <dsp:cNvSpPr/>
      </dsp:nvSpPr>
      <dsp:spPr>
        <a:xfrm>
          <a:off x="2141433" y="2546802"/>
          <a:ext cx="9782775" cy="1532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Monitoramento do desempenho dos produtos ajuda a identificar oportunidades e áreas que precisam de melhorias.</a:t>
          </a:r>
        </a:p>
      </dsp:txBody>
      <dsp:txXfrm>
        <a:off x="2141433" y="2546802"/>
        <a:ext cx="9782775" cy="1532980"/>
      </dsp:txXfrm>
    </dsp:sp>
    <dsp:sp modelId="{31C1A94B-21C4-459E-AC07-2163F8CF777F}">
      <dsp:nvSpPr>
        <dsp:cNvPr id="0" name=""/>
        <dsp:cNvSpPr/>
      </dsp:nvSpPr>
      <dsp:spPr>
        <a:xfrm>
          <a:off x="0" y="4236697"/>
          <a:ext cx="1961433" cy="1961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 b="9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41221C-6C07-4AF1-85E7-9C0BA848CFEC}">
      <dsp:nvSpPr>
        <dsp:cNvPr id="0" name=""/>
        <dsp:cNvSpPr/>
      </dsp:nvSpPr>
      <dsp:spPr>
        <a:xfrm>
          <a:off x="2141433" y="4236697"/>
          <a:ext cx="9782775" cy="42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Tendências dos Clientes</a:t>
          </a:r>
        </a:p>
      </dsp:txBody>
      <dsp:txXfrm>
        <a:off x="2141433" y="4236697"/>
        <a:ext cx="9782775" cy="428453"/>
      </dsp:txXfrm>
    </dsp:sp>
    <dsp:sp modelId="{0E64D427-A704-4CE5-B556-2F68A9682E9A}">
      <dsp:nvSpPr>
        <dsp:cNvPr id="0" name=""/>
        <dsp:cNvSpPr/>
      </dsp:nvSpPr>
      <dsp:spPr>
        <a:xfrm>
          <a:off x="2141433" y="4665151"/>
          <a:ext cx="9782775" cy="1532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Compreender tendências de clientes permite ajustar estratégias para melhor atender o mercado.</a:t>
          </a:r>
        </a:p>
      </dsp:txBody>
      <dsp:txXfrm>
        <a:off x="2141433" y="4665151"/>
        <a:ext cx="9782775" cy="1532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53483-D9CB-4619-96C1-78AF28CAABE1}">
      <dsp:nvSpPr>
        <dsp:cNvPr id="0" name=""/>
        <dsp:cNvSpPr/>
      </dsp:nvSpPr>
      <dsp:spPr>
        <a:xfrm>
          <a:off x="919805" y="1235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BBA30-598C-439E-A1C6-21C9E187A869}">
      <dsp:nvSpPr>
        <dsp:cNvPr id="0" name=""/>
        <dsp:cNvSpPr/>
      </dsp:nvSpPr>
      <dsp:spPr>
        <a:xfrm>
          <a:off x="1102617" y="184048"/>
          <a:ext cx="492187" cy="49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ABB93-EDD0-475E-8058-73081C0457C6}">
      <dsp:nvSpPr>
        <dsp:cNvPr id="0" name=""/>
        <dsp:cNvSpPr/>
      </dsp:nvSpPr>
      <dsp:spPr>
        <a:xfrm>
          <a:off x="645586" y="1126235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noProof="0" dirty="0"/>
            <a:t>• Coordenação:  Gustavo</a:t>
          </a:r>
        </a:p>
      </dsp:txBody>
      <dsp:txXfrm>
        <a:off x="645586" y="1126235"/>
        <a:ext cx="1406250" cy="562500"/>
      </dsp:txXfrm>
    </dsp:sp>
    <dsp:sp modelId="{6031D1FF-64E0-440D-91E8-41955F1CF62A}">
      <dsp:nvSpPr>
        <dsp:cNvPr id="0" name=""/>
        <dsp:cNvSpPr/>
      </dsp:nvSpPr>
      <dsp:spPr>
        <a:xfrm>
          <a:off x="2572148" y="1235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F2D0-9109-4FFF-87B9-2F59CB8E765A}">
      <dsp:nvSpPr>
        <dsp:cNvPr id="0" name=""/>
        <dsp:cNvSpPr/>
      </dsp:nvSpPr>
      <dsp:spPr>
        <a:xfrm>
          <a:off x="2754961" y="184048"/>
          <a:ext cx="492187" cy="49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60F9C-DA5B-46C7-AC62-B1D53C4B227A}">
      <dsp:nvSpPr>
        <dsp:cNvPr id="0" name=""/>
        <dsp:cNvSpPr/>
      </dsp:nvSpPr>
      <dsp:spPr>
        <a:xfrm>
          <a:off x="2297930" y="1126235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noProof="0" dirty="0"/>
            <a:t>• Estratégia: Sergio, João</a:t>
          </a:r>
        </a:p>
      </dsp:txBody>
      <dsp:txXfrm>
        <a:off x="2297930" y="1126235"/>
        <a:ext cx="1406250" cy="562500"/>
      </dsp:txXfrm>
    </dsp:sp>
    <dsp:sp modelId="{F6FC5DC0-0C54-4325-88E3-34633E3924F0}">
      <dsp:nvSpPr>
        <dsp:cNvPr id="0" name=""/>
        <dsp:cNvSpPr/>
      </dsp:nvSpPr>
      <dsp:spPr>
        <a:xfrm>
          <a:off x="4224492" y="1235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0102E-3301-46E3-BB3B-94F097BB7F67}">
      <dsp:nvSpPr>
        <dsp:cNvPr id="0" name=""/>
        <dsp:cNvSpPr/>
      </dsp:nvSpPr>
      <dsp:spPr>
        <a:xfrm>
          <a:off x="4407305" y="184048"/>
          <a:ext cx="492187" cy="49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8D085-F0ED-41C8-B442-2D405BCCFC67}">
      <dsp:nvSpPr>
        <dsp:cNvPr id="0" name=""/>
        <dsp:cNvSpPr/>
      </dsp:nvSpPr>
      <dsp:spPr>
        <a:xfrm>
          <a:off x="3950273" y="1126235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noProof="0" dirty="0"/>
            <a:t>•Desenvolvimento Técnico: Eduardo</a:t>
          </a:r>
        </a:p>
      </dsp:txBody>
      <dsp:txXfrm>
        <a:off x="3950273" y="1126235"/>
        <a:ext cx="1406250" cy="562500"/>
      </dsp:txXfrm>
    </dsp:sp>
    <dsp:sp modelId="{F461D04F-1A20-4CD0-8F7B-7AB4389F2A77}">
      <dsp:nvSpPr>
        <dsp:cNvPr id="0" name=""/>
        <dsp:cNvSpPr/>
      </dsp:nvSpPr>
      <dsp:spPr>
        <a:xfrm>
          <a:off x="1745976" y="2040298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36241-AA90-437D-8BEA-9B6407EBC899}">
      <dsp:nvSpPr>
        <dsp:cNvPr id="0" name=""/>
        <dsp:cNvSpPr/>
      </dsp:nvSpPr>
      <dsp:spPr>
        <a:xfrm>
          <a:off x="1928789" y="2223110"/>
          <a:ext cx="492187" cy="492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01597-18E8-43DF-B4E0-3937CDC14D31}">
      <dsp:nvSpPr>
        <dsp:cNvPr id="0" name=""/>
        <dsp:cNvSpPr/>
      </dsp:nvSpPr>
      <dsp:spPr>
        <a:xfrm>
          <a:off x="1471758" y="3165298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noProof="0" dirty="0"/>
            <a:t>• Relatórios &amp; Dashboards: Vinícius</a:t>
          </a:r>
        </a:p>
      </dsp:txBody>
      <dsp:txXfrm>
        <a:off x="1471758" y="3165298"/>
        <a:ext cx="1406250" cy="562500"/>
      </dsp:txXfrm>
    </dsp:sp>
    <dsp:sp modelId="{6C909C31-1AD8-4D4F-B20D-2392BF782ABF}">
      <dsp:nvSpPr>
        <dsp:cNvPr id="0" name=""/>
        <dsp:cNvSpPr/>
      </dsp:nvSpPr>
      <dsp:spPr>
        <a:xfrm>
          <a:off x="3398320" y="2040298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D9122-AAF5-4763-86E7-6FE1D2C44B32}">
      <dsp:nvSpPr>
        <dsp:cNvPr id="0" name=""/>
        <dsp:cNvSpPr/>
      </dsp:nvSpPr>
      <dsp:spPr>
        <a:xfrm>
          <a:off x="3581133" y="2223110"/>
          <a:ext cx="492187" cy="4921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D5946-B30B-47E2-BFF9-A593CFCF44AD}">
      <dsp:nvSpPr>
        <dsp:cNvPr id="0" name=""/>
        <dsp:cNvSpPr/>
      </dsp:nvSpPr>
      <dsp:spPr>
        <a:xfrm>
          <a:off x="3124101" y="3165298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noProof="0" dirty="0"/>
            <a:t>• Documentação &amp; Assistente IA: Eduardo, Vinícius</a:t>
          </a:r>
        </a:p>
      </dsp:txBody>
      <dsp:txXfrm>
        <a:off x="3124101" y="3165298"/>
        <a:ext cx="1406250" cy="56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300E7-2AC9-4957-B939-D3AA7179A607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EEF6-3642-48BA-AEBF-A5AE89818E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55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somos o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2025, e hoje vamos apresentar o nosso projeto: 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Fiscal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solução baseada em inteligência artificial para transformar a forma como empresas fazem a prestação de contas e a gestão fiscal de tributos pagos.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11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Proprietários de Pequenas e Médias Empresas (PMEs): Que geralmente não têm um departamento de BI (Business Intelligence) dedicado e precisam de ferramentas acessíveis para entender a saúde financeira do negócio.
Contadores: Que podem usar a ferramenta para realizar auditorias rápidas ou análises para seus clientes.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2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8106-F139-7237-2705-DC745ACB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B16CDA-F80B-2A7E-545C-F585D6D01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4AC03D4-E59F-E151-1FC4-B5EE84814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somos o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2025, e hoje vamos apresentar o nosso projeto: 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Fiscal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solução baseada em inteligência artificial para transformar a forma como empresas fazem a prestação de contas e a gestão fiscal de tributos pagos.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72E877-9BFD-EBCA-6337-B8E2BF258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77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A solução é composta por dois módulos principais: a interface do usuário (app.py) e o núcleo do agente (agent.py).
O agente possui um conjunto de "ferramentas" (tools) que o capacitam a executar tarefas específicas:
Carregamento e Padronização de Dados (load_fiscal_notes):
Função: Procura automaticamente por arquivos .csv em diretórios comuns (como nf/, nfe/).
Operação: Lê múltiplos arquivos, consolida-os em um único DataFrame (tabela) e, o mais importante, padroniza nomes de colunas inconsistentes (ex: "Valor da Nota", "vProd", "Total" são unificados para valor_total). Também converte valores de texto para numéricos e datas.
Análise de Dados com Python (python_data_analyst):
Função: É o "cientista de dados" do agente. Recebe uma pergunta do usuário (ex: "Liste os 5 produtos mais vendidos") e a transforma em um script Python (usando Pandas e Matplotlib).
Operação: O LLM (Gemini) gera o código Python dinamicamente. Esse código é executado em sandbox sobre os dados já carregados.
Geração de Gráficos: Se a pergunta solicitar um gráfico (ex: "...gere um gráfico de barras"), o código Python gera a visualização, a salva como plot.png, e a interface a exibe no chat.
Pesquisa Web (web_search):
Função: Permite ao agente buscar informações externas.
Operação: Utiliza a API Tavily para responder perguntas que não estão nos dados fiscais, como "Qual a cotação do dólar hoje?" ou "Qual a alíquota de ICMS para o produto X?".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88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Como a Solução é Operada (Fluxo do Usuário)
Configuração: O usuário acessa a aplicação web (Streamlit) e insere suas chaves de API (Google e Tavily) na barra lateral.
Carregamento de Dados: O usuário pede: "Carregue os dados das notas fiscais". O agente executa a ferramenta load_fiscal_notes e confirma o carregamento.
Interação (Chat): O usuário faz perguntas em linguagem natural:
"Qual foi o faturamento total?"
"Qual o ticket médio por cliente?"
"Gere um gráfico de barras do faturamento por mês."
Processamento do Agente (LangGraph):
O agente recebe a pergunta.
O LLM (Gemini) decide qual ferramenta usar (ex: python_data_analyst).
O LLM gera o código Python necessário para responder àquela pergunta específica.
A ferramenta executa o código.
Resposta: O agente retorna a resposta em texto ou, se um gráfico foi solicitado, exibe o texto da análise e a imagem do gráfico (plot.png) diretamente na interface de chat.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1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O diagrama abaixo ilustra a arquitetura e o fluxo de operação da solução.
+------------------+</a:t>
            </a:r>
          </a:p>
          <a:p>
            <a:r>
              <a:rPr lang="pt-BR"/>
              <a:t>
|   Usuário        |</a:t>
            </a:r>
          </a:p>
          <a:p>
            <a:r>
              <a:rPr lang="pt-BR"/>
              <a:t>
| (Gestor/Analista)|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(Pergunta em Linguagem Natural)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Interface Web  |</a:t>
            </a:r>
          </a:p>
          <a:p>
            <a:r>
              <a:rPr lang="pt-BR"/>
              <a:t>
|   (Streamlit)    |</a:t>
            </a:r>
          </a:p>
          <a:p>
            <a:r>
              <a:rPr lang="pt-BR"/>
              <a:t>
|     (app.py)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Agente (LangGraph)|</a:t>
            </a:r>
          </a:p>
          <a:p>
            <a:r>
              <a:rPr lang="pt-BR"/>
              <a:t>
|   (agent.py)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(Orquestração)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LLM (Gemini)   |</a:t>
            </a:r>
          </a:p>
          <a:p>
            <a:r>
              <a:rPr lang="pt-BR"/>
              <a:t>
| (Entendimento e  |</a:t>
            </a:r>
          </a:p>
          <a:p>
            <a:r>
              <a:rPr lang="pt-BR"/>
              <a:t>
|  Geração de Cód.)|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+----------------------------+-----------------------------+</a:t>
            </a:r>
          </a:p>
          <a:p>
            <a:r>
              <a:rPr lang="pt-BR"/>
              <a:t>
       | (Decide a Ferramenta)      |                             |</a:t>
            </a:r>
          </a:p>
          <a:p>
            <a:r>
              <a:rPr lang="pt-BR"/>
              <a:t>
       V                            V                             V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| Tool 1:         |      | Tool 2:              |      | Tool 3:              |</a:t>
            </a:r>
          </a:p>
          <a:p>
            <a:r>
              <a:rPr lang="pt-BR"/>
              <a:t>
| load_fiscal_notes|      | python_data_analyst  |      | web_search (Tavily)  |</a:t>
            </a:r>
          </a:p>
          <a:p>
            <a:r>
              <a:rPr lang="pt-BR"/>
              <a:t>
| (Lê CSVs)       |      | (Executa Pandas/Plot)|      | (Busca Externa)      |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       |                            | (plot.png)                  |</a:t>
            </a:r>
          </a:p>
          <a:p>
            <a:r>
              <a:rPr lang="pt-BR"/>
              <a:t>
       | (Dados Carregados)         | (Resultado/Gráfico)         | (Info Web)</a:t>
            </a:r>
          </a:p>
          <a:p>
            <a:r>
              <a:rPr lang="pt-BR"/>
              <a:t>
       |                            V                             |</a:t>
            </a:r>
          </a:p>
          <a:p>
            <a:r>
              <a:rPr lang="pt-BR"/>
              <a:t>
       +---------------------&gt;+------------------+&lt;--------------------+</a:t>
            </a:r>
          </a:p>
          <a:p>
            <a:r>
              <a:rPr lang="pt-BR"/>
              <a:t>
                            |   Agente (Resposta)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Interface Web  |</a:t>
            </a:r>
          </a:p>
          <a:p>
            <a:r>
              <a:rPr lang="pt-BR"/>
              <a:t>
                            | (Exibe Resposta)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Usuário      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854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EF44-49AB-FD7C-20C8-E810060C2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8F35CA8-B908-D2AB-24E6-97B1DEAF9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636B4CB-9E09-1105-8EE3-A5EBFBF0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O diagrama abaixo ilustra a arquitetura e o fluxo de operação da solução.
+------------------+</a:t>
            </a:r>
          </a:p>
          <a:p>
            <a:r>
              <a:rPr lang="pt-BR"/>
              <a:t>
|   Usuário        |</a:t>
            </a:r>
          </a:p>
          <a:p>
            <a:r>
              <a:rPr lang="pt-BR"/>
              <a:t>
| (Gestor/Analista)|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(Pergunta em Linguagem Natural)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Interface Web  |</a:t>
            </a:r>
          </a:p>
          <a:p>
            <a:r>
              <a:rPr lang="pt-BR"/>
              <a:t>
|   (Streamlit)    |</a:t>
            </a:r>
          </a:p>
          <a:p>
            <a:r>
              <a:rPr lang="pt-BR"/>
              <a:t>
|     (app.py)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Agente (LangGraph)|</a:t>
            </a:r>
          </a:p>
          <a:p>
            <a:r>
              <a:rPr lang="pt-BR"/>
              <a:t>
|   (agent.py)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(Orquestração)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LLM (Gemini)   |</a:t>
            </a:r>
          </a:p>
          <a:p>
            <a:r>
              <a:rPr lang="pt-BR"/>
              <a:t>
| (Entendimento e  |</a:t>
            </a:r>
          </a:p>
          <a:p>
            <a:r>
              <a:rPr lang="pt-BR"/>
              <a:t>
|  Geração de Cód.)|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+----------------------------+-----------------------------+</a:t>
            </a:r>
          </a:p>
          <a:p>
            <a:r>
              <a:rPr lang="pt-BR"/>
              <a:t>
       | (Decide a Ferramenta)      |                             |</a:t>
            </a:r>
          </a:p>
          <a:p>
            <a:r>
              <a:rPr lang="pt-BR"/>
              <a:t>
       V                            V                             V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| Tool 1:         |      | Tool 2:              |      | Tool 3:              |</a:t>
            </a:r>
          </a:p>
          <a:p>
            <a:r>
              <a:rPr lang="pt-BR"/>
              <a:t>
| load_fiscal_notes|      | python_data_analyst  |      | web_search (Tavily)  |</a:t>
            </a:r>
          </a:p>
          <a:p>
            <a:r>
              <a:rPr lang="pt-BR"/>
              <a:t>
| (Lê CSVs)       |      | (Executa Pandas/Plot)|      | (Busca Externa)      |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       |                            | (plot.png)                  |</a:t>
            </a:r>
          </a:p>
          <a:p>
            <a:r>
              <a:rPr lang="pt-BR"/>
              <a:t>
       | (Dados Carregados)         | (Resultado/Gráfico)         | (Info Web)</a:t>
            </a:r>
          </a:p>
          <a:p>
            <a:r>
              <a:rPr lang="pt-BR"/>
              <a:t>
       |                            V                             |</a:t>
            </a:r>
          </a:p>
          <a:p>
            <a:r>
              <a:rPr lang="pt-BR"/>
              <a:t>
       +---------------------&gt;+------------------+&lt;--------------------+</a:t>
            </a:r>
          </a:p>
          <a:p>
            <a:r>
              <a:rPr lang="pt-BR"/>
              <a:t>
                            |   Agente (Resposta)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Interface Web  |</a:t>
            </a:r>
          </a:p>
          <a:p>
            <a:r>
              <a:rPr lang="pt-BR"/>
              <a:t>
                            | (Exibe Resposta)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Usuário      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3505C-CF43-25E2-F316-2CE762EB1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61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CA3C-3FEB-A949-631C-C1C42F52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A20BBE6-5E6A-F9CD-C07B-5D7916525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B1F710-9117-1818-3E3C-FD6B85798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O diagrama abaixo ilustra a arquitetura e o fluxo de operação da solução.
+------------------+</a:t>
            </a:r>
          </a:p>
          <a:p>
            <a:r>
              <a:rPr lang="pt-BR"/>
              <a:t>
|   Usuário        |</a:t>
            </a:r>
          </a:p>
          <a:p>
            <a:r>
              <a:rPr lang="pt-BR"/>
              <a:t>
| (Gestor/Analista)|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(Pergunta em Linguagem Natural)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Interface Web  |</a:t>
            </a:r>
          </a:p>
          <a:p>
            <a:r>
              <a:rPr lang="pt-BR"/>
              <a:t>
|   (Streamlit)    |</a:t>
            </a:r>
          </a:p>
          <a:p>
            <a:r>
              <a:rPr lang="pt-BR"/>
              <a:t>
|     (app.py)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Agente (LangGraph)|</a:t>
            </a:r>
          </a:p>
          <a:p>
            <a:r>
              <a:rPr lang="pt-BR"/>
              <a:t>
|   (agent.py)     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| (Orquestração)</a:t>
            </a:r>
          </a:p>
          <a:p>
            <a:r>
              <a:rPr lang="pt-BR"/>
              <a:t>
       V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|   LLM (Gemini)   |</a:t>
            </a:r>
          </a:p>
          <a:p>
            <a:r>
              <a:rPr lang="pt-BR"/>
              <a:t>
| (Entendimento e  |</a:t>
            </a:r>
          </a:p>
          <a:p>
            <a:r>
              <a:rPr lang="pt-BR"/>
              <a:t>
|  Geração de Cód.)|</a:t>
            </a:r>
          </a:p>
          <a:p>
            <a:r>
              <a:rPr lang="pt-BR"/>
              <a:t>
+------------------+</a:t>
            </a:r>
          </a:p>
          <a:p>
            <a:r>
              <a:rPr lang="pt-BR"/>
              <a:t>
       |</a:t>
            </a:r>
          </a:p>
          <a:p>
            <a:r>
              <a:rPr lang="pt-BR"/>
              <a:t>
       +----------------------------+-----------------------------+</a:t>
            </a:r>
          </a:p>
          <a:p>
            <a:r>
              <a:rPr lang="pt-BR"/>
              <a:t>
       | (Decide a Ferramenta)      |                             |</a:t>
            </a:r>
          </a:p>
          <a:p>
            <a:r>
              <a:rPr lang="pt-BR"/>
              <a:t>
       V                            V                             V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| Tool 1:         |      | Tool 2:              |      | Tool 3:              |</a:t>
            </a:r>
          </a:p>
          <a:p>
            <a:r>
              <a:rPr lang="pt-BR"/>
              <a:t>
| load_fiscal_notes|      | python_data_analyst  |      | web_search (Tavily)  |</a:t>
            </a:r>
          </a:p>
          <a:p>
            <a:r>
              <a:rPr lang="pt-BR"/>
              <a:t>
| (Lê CSVs)       |      | (Executa Pandas/Plot)|      | (Busca Externa)      |</a:t>
            </a:r>
          </a:p>
          <a:p>
            <a:r>
              <a:rPr lang="pt-BR"/>
              <a:t>
+-----------------+      +----------------------+      +----------------------+</a:t>
            </a:r>
          </a:p>
          <a:p>
            <a:r>
              <a:rPr lang="pt-BR"/>
              <a:t>
       |                            | (plot.png)                  |</a:t>
            </a:r>
          </a:p>
          <a:p>
            <a:r>
              <a:rPr lang="pt-BR"/>
              <a:t>
       | (Dados Carregados)         | (Resultado/Gráfico)         | (Info Web)</a:t>
            </a:r>
          </a:p>
          <a:p>
            <a:r>
              <a:rPr lang="pt-BR"/>
              <a:t>
       |                            V                             |</a:t>
            </a:r>
          </a:p>
          <a:p>
            <a:r>
              <a:rPr lang="pt-BR"/>
              <a:t>
       +---------------------&gt;+------------------+&lt;--------------------+</a:t>
            </a:r>
          </a:p>
          <a:p>
            <a:r>
              <a:rPr lang="pt-BR"/>
              <a:t>
                            |   Agente (Resposta)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Interface Web  |</a:t>
            </a:r>
          </a:p>
          <a:p>
            <a:r>
              <a:rPr lang="pt-BR"/>
              <a:t>
                            | (Exibe Resposta)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       |</a:t>
            </a:r>
          </a:p>
          <a:p>
            <a:r>
              <a:rPr lang="pt-BR"/>
              <a:t>
                                   V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                            |   Usuário        |</a:t>
            </a:r>
          </a:p>
          <a:p>
            <a:r>
              <a:rPr lang="pt-BR"/>
              <a:t>
                            +------------------+</a:t>
            </a:r>
          </a:p>
          <a:p>
            <a:r>
              <a:rPr lang="pt-BR"/>
              <a:t>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A45E95-D3B7-75CE-A556-C298B0020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07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ADB36-69FE-22C8-7C2A-80655C11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5BB8AB-605C-22B1-5844-9686095E5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48371E-B61D-00E2-076B-C24A4FC87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somos o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2025, e hoje vamos apresentar o nosso projeto: 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Fiscal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solução baseada em inteligência artificial para transformar a forma como empresas fazem a prestação de contas e a gestão fiscal de tributos pagos.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968F57-9A2C-621E-8C7C-68CFE3A96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26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https://uhqbdvhbkqya4o-my.sharepoint.com/personal/gustavo_giovanetti_engeform_com_br/Documents/Arquivos%20de%20Chat%20do%20Microsoft%20Copilot/Readme%20-%20Copia.txt
* Carregamento Automático de Dados: Identifica e carrega arquivos CSV de notas fiscais de diretórios comuns (nf/, nfe/, etc.).  * Limpeza e Padronização: Processa dados brutos, limpa valores monetários e datas, e padroniza nomes de colunas.  * Análise de Dados Conversacional: Responde a perguntas complexas sobre os dados fiscais em linguagem natural.  * Geração de Gráficos: Cria e exibe gráficos (barras, linhas, etc.) para visualização de dados.  * Busca de Informações Externas: Utiliza pesquisa web para complementar análises com dados externos (cotações, legislação, etc.).  * Interface Web Intuitiva: Aplicação Streamlit para uma experiência de usuário amigável.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15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https://uhqbdvhbkqya4o-my.sharepoint.com/personal/gustavo_giovanetti_engeform_com_br/Documents/Arquivos%20de%20Chat%20do%20Microsoft%20Copilot/Readme%20-%20Copia.txt
Este projeto implementa um agente de Inteligência Artificial conversacional, especializado em análise gerencial de notas fiscais brasileiras.  Utilizando LangGraph para orquestração e Google Gemini para raciocínio, o agente permite que usuários interajam em linguagem natural para obter  insights, relatórios e visualizações gráficas a partir de seus dados fiscais. A interface é uma aplicação web interativa construída com Streamlit.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04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cenário atual ainda depende muito de processos manuais para leitura e validação de notas fiscais.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 gera erros, retrabalho e falta de controle sobre os tributos pagos.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muitas empresas não conseguem gerar relatórios estruturados para auditoria e tomada de decisão.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874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4436-7719-4BF0-8248-BE242AB2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CD30D44-E26E-B446-2B0D-2244C2AC8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B55B6A-0503-5F5C-FC5B-4D3AA190E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somos o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2025, e hoje vamos apresentar o nosso projeto: 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Fiscal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solução baseada em inteligência artificial para transformar a forma como empresas fazem a prestação de contas e a gestão fiscal de tributos pagos.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C5F24A-1163-FF52-C5BD-26E06C1EE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444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https://uhqbdvhbkqya4o-my.sharepoint.com/personal/gustavo_giovanetti_engeform_com_br/Documents/Arquivos%20de%20Chat%20do%20Microsoft%20Copilot/Readme%20-%20Copia.txt
Exemplos de Comandos:
* carregue as notas fiscais (O agente fará isso automaticamente na primeira análise, mas você pode forçar o carregamento).  * Qual o valor total das notas fiscais?  * Gere um gráfico de barras com as vendas por estado.  * Quais os 10 produtos mais vendidos?  * Busque a cotação atual do dólar.  * Qual a legislação mais recente sobre ICMS para serviços de TI?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747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Geração de Gráficos: Se a pergunta solicitar um gráfico (ex: "...gere um gráfico de barras"), o código Python gera a visualização, a salva como plot.png, e a interface a exibe no chat.
Resposta: O agente retorna a resposta em texto ou, se um gráfico foi solicitado, exibe o texto da análise e a imagem do gráfico (plot.png) diretamente na interface de chat.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18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Nosso time é multidisciplinar, com especialistas em IA, contabilidade, desenvolvimento e gestão.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frente do projeto foi organizada para garantir foco e eficiência na entrega.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554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Estimamos atingir o ponto de equilíbrio com 30 clientes.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Buscamos investimento para finalizar a versão 1.0, integrar com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escalar comercialmente.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083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CB162-A85E-5944-FD47-D05774DA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685B5D-16E2-6ACA-DC07-7C64C7BF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FE1D90-67CE-13B5-CF25-4C7045700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Agradecemos a atenção e estamos à disposição para dúvidas.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D98FA-F262-3BFF-E3F8-5B7C19A8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42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1. Nome do Grupo
Brx-Agente-IA-2025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58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24247-4A38-31F5-355D-C4A35E78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606EF2-38AB-11A7-272C-74E15802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6BA8FE6-C1FF-B8EF-49A1-1516CFE85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Nosso diferencial está na IA treinada com dados fiscais reais, garantindo alta precisão.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Oferecemos conformidade com normas da SEFAZ, relatórios automáticos e integração com sistemas já utilizados pelas empresas.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825E8B-C96B-E6D7-BB0F-4AED3771E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42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C35BE-EF15-7867-F0B5-2A7D8F98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DC6E365-4F4B-BA57-E688-8CE88D2BA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4532DE-FF46-6E34-4570-4926268A0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cenário atual ainda depende muito de processos manuais para leitura e validação de notas fiscais.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 gera erros, retrabalho e falta de controle sobre os tributos pagos.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muitas empresas não conseguem gerar relatórios estruturados para auditoria e tomada de decisão.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E76CE7-F227-FDFE-255F-23601556C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7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50D6-91E2-F59A-7F4D-946D2EB5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B65DCEE-2B23-89CD-DFC4-CB9F1F5BC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8EC8CC-DE14-29B6-531F-B53071DB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cenário atual ainda depende muito de processos manuais para leitura e validação de notas fiscais.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 gera erros, retrabalho e falta de controle sobre os tributos pagos.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muitas empresas não conseguem gerar relatórios estruturados para auditoria e tomada de decisão.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9C7B73-F887-454A-B651-D6AA2CC69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947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2DE81-D4DD-C3BC-4B69-5432E2C9A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AAD39D-CF4C-A757-F7DF-BBA159D39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1A19D4-7957-45C5-CFB6-18A86BB2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somos o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2025, e hoje vamos apresentar o nosso projeto: 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BrxAgente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 Fiscal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solução baseada em inteligência artificial para transformar a forma como empresas fazem a prestação de contas e a gestão fiscal de tributos pagos.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D2B266-10AB-E499-AD27-B6C43B3CC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EEF6-3642-48BA-AEBF-A5AE89818EC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55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Gestores e Diretores: Que precisam de insights rápidos sobre faturamento, desempenho de produtos ou tendências de clientes.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45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diapositivo referencia informações do seguinte ficheiro: https://uhqbdvhbkqya4o-my.sharepoint.com/personal/gustavo_giovanetti_engeform_com_br/_layouts/15/Doc.aspx?sourcedoc=%7BACE0DFAD-CFEB-4B65-802D-5B64662B98F8%7D&amp;file=relatorio_final%20vFinal.docx&amp;action=default&amp;mobileredirect=true
Analistas Financeiros e de Negócios: Que podem automatizar tarefas de geração de relatórios e análises de rotina.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1CC1-3CD6-4D59-AB65-939DC0B20B8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74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2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6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5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13AEC9-5C0F-44FE-E90C-86F0C1BD223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67" y="6642100"/>
            <a:ext cx="13970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Restrita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Agente de IA para Análise Gerencial de Notas Fiscais</a:t>
            </a:r>
          </a:p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Solução para otimizar decisões empresariais</a:t>
            </a:r>
          </a:p>
          <a:p>
            <a:pPr>
              <a:lnSpc>
                <a:spcPct val="90000"/>
              </a:lnSpc>
            </a:pPr>
            <a:endParaRPr lang="pt-BR" sz="2700" noProof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21967-69EA-0F96-6FCC-3BB16BA9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PMEs e Contadores: Acessibilidade e Auditoria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7A89ED-310C-45DD-BB42-3AA51A32A50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Necessidades dos Proprietários de PMEs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PMEs geralmente não possuem departamento de BI e precisam de ferramentas acessíveis para analisar a saúde financeira.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Uso pelos Contadores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Contadores utilizam a ferramenta para realizar auditorias rápidas e análises financeiras para seus clientes.</a:t>
            </a:r>
          </a:p>
        </p:txBody>
      </p:sp>
      <p:pic>
        <p:nvPicPr>
          <p:cNvPr id="4" name="Espaço Reservado para Conteúdo 3" descr="Pessoa com deficiência trabalhando em home office usando o PC desktop e analisando os resultados usando gráficos">
            <a:extLst>
              <a:ext uri="{FF2B5EF4-FFF2-40B4-BE49-F238E27FC236}">
                <a16:creationId xmlns:a16="http://schemas.microsoft.com/office/drawing/2014/main" id="{5939C664-DA45-4B1A-BB92-CF879E851E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503" r="5404" b="-2"/>
          <a:stretch>
            <a:fillRect/>
          </a:stretch>
        </p:blipFill>
        <p:spPr>
          <a:xfrm>
            <a:off x="5737594" y="342900"/>
            <a:ext cx="6111507" cy="61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8876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6F3C-30D6-8EF1-C64B-F2FD29ED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C003CAEE-9A94-CF93-09B8-BBC0F7F81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CBDDDD17-6709-9F5C-C5ED-5C663BD4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2017DF9A-F958-554E-93D7-46A4136CD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C25BD9-C9F0-0814-AD6D-DB1EFA063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F15CD6-0E27-8FD8-3CC5-F861F30D8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8BDC4F-431F-60FA-0142-EF7B87E94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574B59-D731-58F9-A970-CF94C421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C042F-4663-4578-E2F0-B6A3CF9F0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2B87F-5AA4-AF0D-2750-29C953153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Detalhamento Técnico da Solução</a:t>
            </a:r>
          </a:p>
        </p:txBody>
      </p:sp>
    </p:spTree>
    <p:extLst>
      <p:ext uri="{BB962C8B-B14F-4D97-AF65-F5344CB8AC3E}">
        <p14:creationId xmlns:p14="http://schemas.microsoft.com/office/powerpoint/2010/main" val="211058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ABC10-6650-8EA0-F796-2E9C01DE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Arquitetura: Módulos e Ferramentas Principais</a:t>
            </a:r>
          </a:p>
        </p:txBody>
      </p:sp>
      <p:pic>
        <p:nvPicPr>
          <p:cNvPr id="4" name="Espaço Reservado para Conteúdo 3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DF0CF310-58F9-4223-A618-C8EA13203F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884" r="-3" b="-3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D5F592-C66D-4EB3-AF40-3136880C194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Módulos Principais do Sistema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solução consiste em dois módulos principais: interface do usuário e núcleo do agente.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Carregamento e Padronização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Ferramenta que busca arquivos CSV, consolida dados e padroniza nomes e formatos de colunas.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Análise de Dados com Python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Agente cria scripts Python para analisar dados e gerar gráficos conforme perguntas dos usuários.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Pesquisa Web Externa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Agente usa API para buscar informações externas que não estão nos dados fiscais internos.</a:t>
            </a:r>
          </a:p>
        </p:txBody>
      </p:sp>
    </p:spTree>
    <p:extLst>
      <p:ext uri="{BB962C8B-B14F-4D97-AF65-F5344CB8AC3E}">
        <p14:creationId xmlns:p14="http://schemas.microsoft.com/office/powerpoint/2010/main" val="164096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A341A-B4BA-66E2-5967-72495305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000" b="0" kern="1200">
                <a:latin typeface="+mj-lt"/>
                <a:ea typeface="+mj-ea"/>
                <a:cs typeface="+mj-cs"/>
              </a:rPr>
              <a:t>Fluxo de Operação: Experiência do Usuário</a:t>
            </a:r>
          </a:p>
        </p:txBody>
      </p:sp>
      <p:pic>
        <p:nvPicPr>
          <p:cNvPr id="4" name="Espaço Reservado para Conteúdo 3" descr="um programador está depurando seu código (o código é espelhado horizontalmente)&#10;&#10;Veja mais arquivos semelhant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63CCCF8A-9224-4C9D-9B62-3953741797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4781" r="14032" b="1"/>
          <a:stretch>
            <a:fillRect/>
          </a:stretch>
        </p:blipFill>
        <p:spPr>
          <a:xfrm>
            <a:off x="339373" y="344424"/>
            <a:ext cx="3808553" cy="6172200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D868BD-E51F-42A3-8DF1-FE64C09C784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20076" y="1380744"/>
            <a:ext cx="676656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Configuração do Usuário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Usuário acessa aplicação web e insere chaves de API na barra lateral para iniciar o processo.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Carregamento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Usuário solicita carregamento de dados, e o agente confirma após executar a ferramenta apropriada.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Interação via Chat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Usuário faz perguntas em linguagem natural para obter análises e gráficos relevantes.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Processamento e Resposta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Agente processa perguntas, gera código, executa e retorna texto ou gráficos diretamente na interface.</a:t>
            </a:r>
          </a:p>
        </p:txBody>
      </p:sp>
    </p:spTree>
    <p:extLst>
      <p:ext uri="{BB962C8B-B14F-4D97-AF65-F5344CB8AC3E}">
        <p14:creationId xmlns:p14="http://schemas.microsoft.com/office/powerpoint/2010/main" val="19714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05201-D8FD-B32C-4542-2845F7EF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Diagrama de Fluxo: Visualização da Arquitetura</a:t>
            </a:r>
          </a:p>
        </p:txBody>
      </p:sp>
      <p:pic>
        <p:nvPicPr>
          <p:cNvPr id="4" name="Espaço Reservado para Conteúdo 3" descr="Fluxograma de desenho feminino">
            <a:extLst>
              <a:ext uri="{FF2B5EF4-FFF2-40B4-BE49-F238E27FC236}">
                <a16:creationId xmlns:a16="http://schemas.microsoft.com/office/drawing/2014/main" id="{AF168288-F074-4BDF-8816-2CB05ACA1F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600" r="12962" b="-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34FAEC-40E9-43C3-A379-144B4FCA34C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Fluxo de Interação do Usuário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usuário envia perguntas em linguagem natural pela interface web para iniciar o fluxo da solução.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Processamento pelo Agente e LLM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agente LangGraph e o LLM Gemini processam e orquestram a interpretação e geração de código para resposta.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Seleção e Uso de Ferramentas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solução decide a ferramenta adequada para execução, como leitura de CSV, análise de dados ou busca externa.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Retorno de Resposta ao Usuário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agente combina os resultados e envia a resposta final exibida na interface web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2649089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A545-FAD8-C157-F289-C86C1CF6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E522B-852D-E289-5C47-EEC9B862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Diagrama de Fluxo: Visualização da Arquitetura</a:t>
            </a:r>
          </a:p>
        </p:txBody>
      </p:sp>
      <p:pic>
        <p:nvPicPr>
          <p:cNvPr id="4" name="Espaço Reservado para Conteúdo 3" descr="Fluxograma de desenho feminino">
            <a:extLst>
              <a:ext uri="{FF2B5EF4-FFF2-40B4-BE49-F238E27FC236}">
                <a16:creationId xmlns:a16="http://schemas.microsoft.com/office/drawing/2014/main" id="{78C87961-5604-A2CD-01AE-09F1F28758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600" r="12962" b="-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27935C-5EAE-FBCB-D207-DED043A1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48" y="537050"/>
            <a:ext cx="6129512" cy="57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B9FB6-638D-0D0D-5BD1-F5E088A5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7279C-90A5-3B22-CF89-55F5BE5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Diagrama de Fluxo: Visualização da Arquitetura</a:t>
            </a:r>
          </a:p>
        </p:txBody>
      </p:sp>
      <p:pic>
        <p:nvPicPr>
          <p:cNvPr id="4" name="Espaço Reservado para Conteúdo 3" descr="Fluxograma de desenho feminino">
            <a:extLst>
              <a:ext uri="{FF2B5EF4-FFF2-40B4-BE49-F238E27FC236}">
                <a16:creationId xmlns:a16="http://schemas.microsoft.com/office/drawing/2014/main" id="{6ACBB7C6-DCC6-F081-45EE-334A65070F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600" r="12962" b="-1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007F499B-B361-43D1-CA91-5B9B280C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69" y="177059"/>
            <a:ext cx="4453960" cy="66809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A50839-92A1-6057-176A-546D0B9D5992}"/>
              </a:ext>
            </a:extLst>
          </p:cNvPr>
          <p:cNvSpPr txBox="1"/>
          <p:nvPr/>
        </p:nvSpPr>
        <p:spPr>
          <a:xfrm>
            <a:off x="3699164" y="5611091"/>
            <a:ext cx="3032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ALTERNATIVO</a:t>
            </a:r>
          </a:p>
        </p:txBody>
      </p:sp>
    </p:spTree>
    <p:extLst>
      <p:ext uri="{BB962C8B-B14F-4D97-AF65-F5344CB8AC3E}">
        <p14:creationId xmlns:p14="http://schemas.microsoft.com/office/powerpoint/2010/main" val="31667500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76102-B870-B99D-36C1-C342A8FF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7A48FA0D-8567-3187-5C33-E32AB10BC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D737B7EE-113B-B37F-F4FF-BA6187848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17099991-0E64-B0D9-2014-F7D837061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7BA372-B673-90ED-2F23-74CC8743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013AE8-23F7-EAC5-6785-4ACF7F06B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466EDF-9ADA-AF51-DC59-A6C3111AA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37A9C09-7D46-CC80-7E61-23BED7E79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A9449-954F-5EAF-B7B3-6696287BB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70EAB-E7DA-D284-6889-BF46E99C4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Funcionalidades e Diferenciais</a:t>
            </a:r>
          </a:p>
        </p:txBody>
      </p:sp>
    </p:spTree>
    <p:extLst>
      <p:ext uri="{BB962C8B-B14F-4D97-AF65-F5344CB8AC3E}">
        <p14:creationId xmlns:p14="http://schemas.microsoft.com/office/powerpoint/2010/main" val="363581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36C20-4294-A33F-BCB2-45D06758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b="0" kern="1200">
                <a:latin typeface="+mj-lt"/>
                <a:ea typeface="+mj-ea"/>
                <a:cs typeface="+mj-cs"/>
              </a:rPr>
              <a:t>Funcionalidades: Carregamento, Padronização, Análise e Gráficos</a:t>
            </a:r>
          </a:p>
        </p:txBody>
      </p:sp>
      <p:pic>
        <p:nvPicPr>
          <p:cNvPr id="4" name="Espaço Reservado para Conteúdo 3" descr="Resolução 4K">
            <a:extLst>
              <a:ext uri="{FF2B5EF4-FFF2-40B4-BE49-F238E27FC236}">
                <a16:creationId xmlns:a16="http://schemas.microsoft.com/office/drawing/2014/main" id="{D79F5F13-76DD-41F5-A5C3-C557504476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321" r="16177" b="-2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F69B372-E328-41D3-B659-81906C62305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Carregamento Automático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identifica e carrega automaticamente arquivos CSV de notas fiscais de diretórios comuns.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Limpeza e Padronização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Processa dados brutos, limpa valores monetários e datas, e padroniza nomes de colunas para análise precisa.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Análise Conversacional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Responde a perguntas complexas sobre dados fiscais usando linguagem natural para facilitar análises.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Geração de Gráficos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Cria gráficos de barras, linhas e outros para visualização clara dos dados fiscais.</a:t>
            </a:r>
          </a:p>
        </p:txBody>
      </p:sp>
    </p:spTree>
    <p:extLst>
      <p:ext uri="{BB962C8B-B14F-4D97-AF65-F5344CB8AC3E}">
        <p14:creationId xmlns:p14="http://schemas.microsoft.com/office/powerpoint/2010/main" val="1019479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04F5D-1535-2C0B-7092-8BE57BB3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>
                <a:latin typeface="+mj-lt"/>
                <a:ea typeface="+mj-ea"/>
                <a:cs typeface="+mj-cs"/>
              </a:rPr>
              <a:t>Diferenciais: IA Generativa, Orquestração Inteligente, Interface Intuitiva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A6CC6D-EBA5-4772-ADC7-A9A0F8D0561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Agente de IA Conversacional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Agente especializado em análise gerencial de notas fiscais brasileiras com interação em linguagem natural.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Orquestração Inteligente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Uso do LangGraph para orquestrar processos e Google Gemini para raciocínio avançado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Interface Web Interativa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Aplicação web construída com Streamlit que oferece visualizações gráficas e relatórios intuitivos.</a:t>
            </a:r>
          </a:p>
        </p:txBody>
      </p:sp>
      <p:pic>
        <p:nvPicPr>
          <p:cNvPr id="4" name="Espaço Reservado para Conteúdo 3" descr="retrato, de, um, focado, jovem, programador, trabalhando, ligado, seu, computador, em, a, escritório, durante, a, noite">
            <a:extLst>
              <a:ext uri="{FF2B5EF4-FFF2-40B4-BE49-F238E27FC236}">
                <a16:creationId xmlns:a16="http://schemas.microsoft.com/office/drawing/2014/main" id="{146A0464-9CA0-4239-A545-1F10E04B99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03" b="29153"/>
          <a:stretch>
            <a:fillRect/>
          </a:stretch>
        </p:blipFill>
        <p:spPr>
          <a:xfrm>
            <a:off x="5737594" y="342900"/>
            <a:ext cx="6111507" cy="61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316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348865"/>
            <a:ext cx="12191998" cy="877729"/>
          </a:xfrm>
        </p:spPr>
        <p:txBody>
          <a:bodyPr anchor="ctr">
            <a:normAutofit/>
          </a:bodyPr>
          <a:lstStyle/>
          <a:p>
            <a:r>
              <a:rPr lang="pt-BR" sz="4000" noProof="0" dirty="0">
                <a:solidFill>
                  <a:srgbClr val="FFFFFF"/>
                </a:solidFill>
              </a:rPr>
              <a:t>Agenda da Apresentação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FD74F1C-4B75-B926-55DE-833B09689C0A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88259" y="1924820"/>
            <a:ext cx="11739282" cy="49331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Identidade do Projeto e Equipe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Descrição e Justificativa do 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Público-Alvo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Detalhamento Técnico da Solução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Funcionalidades e Diferenciais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Resultados e Exemplos de Uso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Guia de Instalação e Operação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Repositório, Licença e Próximos Passos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0C65D-E625-7072-E3D1-EC3B2F63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E4F720FC-152E-3BF2-22E6-FA97A32E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41037F4F-AC5B-C968-9461-72742A8DC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5AB90AAE-4464-8C49-4843-3AD096F0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EEBEDD-14FD-EDEC-6717-C1789732B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47C413-AC3C-0543-6F87-C3C348DB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E6F67-5198-2A8C-4BA8-A12113A27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DAC3D19-E88F-D1F5-57EE-027B6DB27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3EE50-C2A3-8610-D9DF-330B76E6D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10270-5CA4-8AD9-E140-865D9EB66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Resultados e Exemplos de Uso</a:t>
            </a:r>
          </a:p>
        </p:txBody>
      </p:sp>
    </p:spTree>
    <p:extLst>
      <p:ext uri="{BB962C8B-B14F-4D97-AF65-F5344CB8AC3E}">
        <p14:creationId xmlns:p14="http://schemas.microsoft.com/office/powerpoint/2010/main" val="216375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65BB9-F77F-65EB-23C1-5AA736F1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92" y="519087"/>
            <a:ext cx="5181323" cy="145389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 dirty="0" err="1">
                <a:latin typeface="+mj-lt"/>
                <a:ea typeface="+mj-ea"/>
                <a:cs typeface="+mj-cs"/>
              </a:rPr>
              <a:t>Exemplos</a:t>
            </a:r>
            <a:r>
              <a:rPr lang="en-US" b="0" kern="1200" dirty="0">
                <a:latin typeface="+mj-lt"/>
                <a:ea typeface="+mj-ea"/>
                <a:cs typeface="+mj-cs"/>
              </a:rPr>
              <a:t> de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Perguntas</a:t>
            </a:r>
            <a:r>
              <a:rPr lang="en-US" b="0" kern="1200" dirty="0">
                <a:latin typeface="+mj-lt"/>
                <a:ea typeface="+mj-ea"/>
                <a:cs typeface="+mj-cs"/>
              </a:rPr>
              <a:t> e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Comandos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Espaço Reservado para Conteúdo 3" descr="Uma empresária anônima analisando gráficos financeiros em seu smartphone.">
            <a:extLst>
              <a:ext uri="{FF2B5EF4-FFF2-40B4-BE49-F238E27FC236}">
                <a16:creationId xmlns:a16="http://schemas.microsoft.com/office/drawing/2014/main" id="{D993B0B6-9700-417F-A6C0-2618B894F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642" r="-3" b="19897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D18B7C-479C-4F01-B88F-946209D71D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Carregamento automático de notas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agente pode carregar notas fiscais automaticamente na primeira análise, garantindo dados atualizados sem intervenção manual.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Consultas financeiras rápidas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Consultas como valor total de notas fiscais e cotações são respondidas instantaneamente para suporte à decisão.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Visualização de dados com gráficos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Gráficos de barras exibem vendas por estado, facilitando a análise visual de desempenho regional.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Pesquisa legislativa atualizada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Busca ágil por legislação recente sobre ICMS para serviços de TI auxilia o cumprimento legal eficiente.</a:t>
            </a:r>
          </a:p>
        </p:txBody>
      </p:sp>
    </p:spTree>
    <p:extLst>
      <p:ext uri="{BB962C8B-B14F-4D97-AF65-F5344CB8AC3E}">
        <p14:creationId xmlns:p14="http://schemas.microsoft.com/office/powerpoint/2010/main" val="132421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3F349-6CB6-4053-3C06-DA49248D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Visualização de Resultados: Gráficos e Relatórios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397292-4FA7-4E3C-990F-34266FED87A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9" y="2311121"/>
            <a:ext cx="3309608" cy="399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400" b="1"/>
              <a:t>Geração Automática de Gráficos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400"/>
              <a:t>O código Python cria gráficos automaticamente quando solicitado, salvando-os como imagens para visualização.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400" b="1"/>
              <a:t>Exibição na Interface de Chat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400"/>
              <a:t>A interface exibe tanto o texto da análise quanto as imagens dos gráficos diretamente no chat para fácil interpretação.</a:t>
            </a:r>
          </a:p>
        </p:txBody>
      </p:sp>
      <p:pic>
        <p:nvPicPr>
          <p:cNvPr id="4" name="Espaço Reservado para Conteúdo 3" descr="http://teekid.com/istockphoto/banner/banner3.jpg">
            <a:extLst>
              <a:ext uri="{FF2B5EF4-FFF2-40B4-BE49-F238E27FC236}">
                <a16:creationId xmlns:a16="http://schemas.microsoft.com/office/drawing/2014/main" id="{89D2B536-CBAE-4B61-BB3F-96F48C36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4082" y="553616"/>
            <a:ext cx="5752566" cy="5752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318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pt-BR" sz="4000" noProof="0" dirty="0"/>
              <a:t>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77F65-00C8-C624-7966-B4341683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4" r="36976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5FC332-B46D-03D7-A65E-3487A9A38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38874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pt-BR" sz="4000" noProof="0" dirty="0">
                <a:solidFill>
                  <a:srgbClr val="FFFFFF"/>
                </a:solidFill>
              </a:rPr>
              <a:t>Próximos Passos: Integração, Expansão e Melhorias</a:t>
            </a:r>
          </a:p>
        </p:txBody>
      </p:sp>
      <p:pic>
        <p:nvPicPr>
          <p:cNvPr id="5" name="Espaço Reservado para Conteúdo 3" descr="Progresso do pensamento, busca de ideias. Homem de negócios em uma suíte preta com engrenagens (símbolo de progresso) em vez de cabeça. De pequeno a médio e grande. Seta apontando de um para outro.">
            <a:extLst>
              <a:ext uri="{FF2B5EF4-FFF2-40B4-BE49-F238E27FC236}">
                <a16:creationId xmlns:a16="http://schemas.microsoft.com/office/drawing/2014/main" id="{6F9E4FB6-0359-412B-7F39-4C3C3B90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72" t="9491" r="6793" b="8764"/>
          <a:stretch>
            <a:fillRect/>
          </a:stretch>
        </p:blipFill>
        <p:spPr>
          <a:xfrm>
            <a:off x="110838" y="1693954"/>
            <a:ext cx="7391400" cy="5045556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1EA4ED-E1F2-053D-10B2-DCD855B4205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128857" y="2327564"/>
            <a:ext cx="3827616" cy="42810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600" b="1" dirty="0"/>
              <a:t>Integração de Sistemas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600" dirty="0"/>
              <a:t>Conectar diferentes plataformas para criar fluxos de trabalho eficientes e unificados.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600" b="1" dirty="0"/>
              <a:t>Expansão de Capacidades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600" dirty="0"/>
              <a:t>Ampliar funcionalidades para atender a demandas crescentes e diversificadas dos usuários.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600" b="1" dirty="0"/>
              <a:t>Melhorias Contínuas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600" dirty="0"/>
              <a:t>Implementar feedback e atualizações para aprimorar desempenho e experiência do usuário.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5D57F-69BE-3A01-31BD-80B19E2C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703FBEBB-C179-80B7-7722-AA7EF22C7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865D4673-DC65-9FA4-B29B-CABE86A1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223F8EE4-4A4F-A4ED-3D0A-DFD3799D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F354EA-D92A-F158-BE3C-2ED4A6CD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FF4695-3AD7-2F8C-E87B-BFC0F51D4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43E3A6-5000-CF4C-5CC4-8C32BDE55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5116750-B47F-EB1F-9E06-038E9A23C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4CF2-3E2D-D83C-811C-6E09EC06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8AB7C-73E5-6887-3AAB-124C8811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196758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448AF-3E08-2A98-0E8D-CC4D1737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342901"/>
            <a:ext cx="3273552" cy="19476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Grupo e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Projeto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Espaço Reservado para Conteúdo 3" descr="Fundo abstrato da rede blockchain">
            <a:extLst>
              <a:ext uri="{FF2B5EF4-FFF2-40B4-BE49-F238E27FC236}">
                <a16:creationId xmlns:a16="http://schemas.microsoft.com/office/drawing/2014/main" id="{008FDF71-751F-415B-8B09-90DCD5AF54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349" r="7405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DD4BCB-7533-4186-BAD2-AEFF7E7E7B7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446367" y="2369909"/>
            <a:ext cx="3273552" cy="91361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1" indent="0" algn="ctr"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b="1" dirty="0"/>
              <a:t>Brx-Agente-IA-2025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72583D62-53B4-C7F8-E0FD-780B9AC54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912141"/>
              </p:ext>
            </p:extLst>
          </p:nvPr>
        </p:nvGraphicFramePr>
        <p:xfrm>
          <a:off x="7734300" y="2644838"/>
          <a:ext cx="4428744" cy="43182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428744">
                  <a:extLst>
                    <a:ext uri="{9D8B030D-6E8A-4147-A177-3AD203B41FA5}">
                      <a16:colId xmlns:a16="http://schemas.microsoft.com/office/drawing/2014/main" val="1356031663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all" spc="1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13474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none" spc="0" dirty="0">
                          <a:solidFill>
                            <a:schemeClr val="tx1"/>
                          </a:solidFill>
                        </a:rPr>
                        <a:t>Sergio Campos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53098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none" spc="0">
                          <a:solidFill>
                            <a:schemeClr val="tx1"/>
                          </a:solidFill>
                        </a:rPr>
                        <a:t>João Santos Melo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170965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none" spc="0" dirty="0">
                          <a:solidFill>
                            <a:schemeClr val="tx1"/>
                          </a:solidFill>
                        </a:rPr>
                        <a:t>Vinicius Ambrosio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524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none" spc="0">
                          <a:solidFill>
                            <a:schemeClr val="tx1"/>
                          </a:solidFill>
                        </a:rPr>
                        <a:t>Gustavo Giovanetti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18100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cap="none" spc="0" dirty="0">
                          <a:solidFill>
                            <a:schemeClr val="tx1"/>
                          </a:solidFill>
                        </a:rPr>
                        <a:t>Eduardo Junqueira </a:t>
                      </a:r>
                    </a:p>
                  </a:txBody>
                  <a:tcPr marL="237933" marR="237933" marT="237933" marB="2379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633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761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CCFD1-F1F3-8E4F-379B-3A4DD4E57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BA9333-A122-05EE-8CD6-E82CFA733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02722-6DF1-40B3-1943-D3B5624D8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5AA0F-18ED-8CE7-01B6-413499C8C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D876DC-0753-3F08-EEC6-CB64A4390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070BD-F14B-CF91-DA83-045D2402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noProof="0" dirty="0">
                <a:solidFill>
                  <a:srgbClr val="FFFFFF"/>
                </a:solidFill>
              </a:rPr>
              <a:t>Descrição do Projeto: Objetivo e Aplicação</a:t>
            </a:r>
          </a:p>
        </p:txBody>
      </p:sp>
      <p:pic>
        <p:nvPicPr>
          <p:cNvPr id="6" name="Espaço Reservado para Conteúdo 3" descr="Uma interface de hud de programa digital futurista de computador com um sistema de controle pessoal em uma rede, na qual o computador usa a interface para interagir com o usuário.">
            <a:extLst>
              <a:ext uri="{FF2B5EF4-FFF2-40B4-BE49-F238E27FC236}">
                <a16:creationId xmlns:a16="http://schemas.microsoft.com/office/drawing/2014/main" id="{7B81AA14-09A9-C074-BE7B-A009844B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7" r="16337" b="1"/>
          <a:stretch>
            <a:fillRect/>
          </a:stretch>
        </p:blipFill>
        <p:spPr>
          <a:xfrm>
            <a:off x="429768" y="1828800"/>
            <a:ext cx="6176399" cy="4425696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472EAF5-30A0-0796-5455-C31A1D2D6B6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87768" y="1828800"/>
            <a:ext cx="4297680" cy="4428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Agente de Análise Gerencial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Aplicativo web interativo que usa IA para analisar dados de notas fiscais de forma eficiente e precisa.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Interação em Linguagem Natural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Usuários fazem perguntas em português e recebem respostas diretas e visualizações de dados em tempo real.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Tecnologias Utilizadas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Front-end com Streamlit e back-end com LangGraph e modelo Google Gemini para orquestrar a lógica do agente.</a:t>
            </a:r>
          </a:p>
        </p:txBody>
      </p:sp>
    </p:spTree>
    <p:extLst>
      <p:ext uri="{BB962C8B-B14F-4D97-AF65-F5344CB8AC3E}">
        <p14:creationId xmlns:p14="http://schemas.microsoft.com/office/powerpoint/2010/main" val="32896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1A92BE-E38F-D6AD-4988-65BC8688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900CFB-364E-59C0-560A-A774BA2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5CF64-6318-13C6-16AE-FA3BC59B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E3E1C-11E1-99AB-AE56-2A572F60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8CD8B-D257-D97D-5AB5-69843529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FB8B-2529-8B68-335A-FB3ECCF3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noProof="0" dirty="0">
                <a:solidFill>
                  <a:srgbClr val="FFFFFF"/>
                </a:solidFill>
              </a:rPr>
              <a:t>Problema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DF7489-FEAE-7227-BCA6-D156AB334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25948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045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EA6FB-1875-7AAB-A94C-0EBF9CCA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1C2294-BA69-ABFA-D30B-AE1D40F4A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4BF1A-882C-44B9-9A1C-9E858F466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9FA62-C658-2497-2552-6BC6031E9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2F5F25-9E7A-5619-7ED2-B76137CBB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6B3D2-BD5C-9712-06C2-872EED96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pt-BR" sz="4000" noProof="0" dirty="0">
                <a:solidFill>
                  <a:srgbClr val="FFFFFF"/>
                </a:solidFill>
              </a:rPr>
              <a:t>Justificativa: Importância, Valor Agregado e Benefícios</a:t>
            </a:r>
          </a:p>
        </p:txBody>
      </p:sp>
      <p:pic>
        <p:nvPicPr>
          <p:cNvPr id="6" name="Espaço Reservado para Conteúdo 3" descr="Interface médica do futuro, um sistema para gerenciar dados médicos obtidos pela varredura da rede neural do cérebro humano. Graças às tecnologias modernas e à ajuda de redes neurais, é possível fazer previsões e diagnosticar doenças em um estágio inicial.">
            <a:extLst>
              <a:ext uri="{FF2B5EF4-FFF2-40B4-BE49-F238E27FC236}">
                <a16:creationId xmlns:a16="http://schemas.microsoft.com/office/drawing/2014/main" id="{B60A406C-1310-49B3-6AE6-245FEC2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37" r="21398" b="-2"/>
          <a:stretch>
            <a:fillRect/>
          </a:stretch>
        </p:blipFill>
        <p:spPr>
          <a:xfrm>
            <a:off x="6845700" y="2197210"/>
            <a:ext cx="4775158" cy="4039043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582B342-4672-AC94-F939-6F91BCF388F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88633" y="1854406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Importância Estratégica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Extrair rapidamente inteligência de dados operacionais é essencial para se destacar em um mercado competitivo.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Agilidade na Tomada de Decisão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Gestores obtêm gráficos e relatórios instantaneamente, acelerando decisões importantes.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Redução de Barreiras Técnicas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Interface em linguagem natural permite acesso sem conhecimento técnico de SQL ou Python.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Eficiência Operacional Automatizada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Automatiza carregamento, limpeza e padronização de dados, economizando tempo valioso.</a:t>
            </a:r>
          </a:p>
        </p:txBody>
      </p:sp>
    </p:spTree>
    <p:extLst>
      <p:ext uri="{BB962C8B-B14F-4D97-AF65-F5344CB8AC3E}">
        <p14:creationId xmlns:p14="http://schemas.microsoft.com/office/powerpoint/2010/main" val="16721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1F997-E086-BA7C-6D43-FF920AB6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02FF0C0E-5DE7-254A-E6CA-A7D7CF17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CC91FD05-522A-2E2C-9054-2BD03AFE4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116084E9-760C-A6ED-84DB-1BA587F5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29E945-53D7-D2C7-F1A6-8EAD62F41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4C389-ADA6-A3B2-77EA-05892289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9CA6F-F0CB-BDC7-9C1E-582BB5A31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A3AFAD0-CB60-0E22-B231-D6FD88F9E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2A101-8D34-6D97-3C0D-B285AC6D1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noProof="0" dirty="0" err="1">
                <a:solidFill>
                  <a:srgbClr val="FFFFFF"/>
                </a:solidFill>
              </a:rPr>
              <a:t>BrxAgente</a:t>
            </a:r>
            <a:r>
              <a:rPr lang="pt-BR" sz="4800" noProof="0" dirty="0">
                <a:solidFill>
                  <a:srgbClr val="FFFFFF"/>
                </a:solidFill>
              </a:rPr>
              <a:t> IA Fiscal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55A14-0B9D-FBED-76E4-BEA06FF33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700" noProof="0" dirty="0">
                <a:solidFill>
                  <a:srgbClr val="FFFFFF"/>
                </a:solidFill>
              </a:rPr>
              <a:t>Público-Alvo</a:t>
            </a:r>
          </a:p>
        </p:txBody>
      </p:sp>
    </p:spTree>
    <p:extLst>
      <p:ext uri="{BB962C8B-B14F-4D97-AF65-F5344CB8AC3E}">
        <p14:creationId xmlns:p14="http://schemas.microsoft.com/office/powerpoint/2010/main" val="319323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ADBBF-A4E4-7D5A-736A-E587F340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200"/>
              <a:t>Gestores e Diretores: Necessidades e Utilização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3DEEE9D7-86B4-44ED-B596-554E0B4303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29450"/>
          <a:ext cx="11924209" cy="61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226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685AD-BA3B-B38C-50BB-59C2A0FE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>
                <a:latin typeface="+mj-lt"/>
                <a:ea typeface="+mj-ea"/>
                <a:cs typeface="+mj-cs"/>
              </a:rPr>
              <a:t>Analistas Financeiros e de Negócios: Automação de Relatórios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E31D46-78B5-4057-916A-05573D38EC4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Automação de Geração de Relatórios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Analistas podem usar ferramentas para automatizar a criação de relatórios financeiros precisos e consistentes.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Análises de Rotina Automatizadas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Análises repetitivas podem ser automatizadas para aumentar eficiência e reduzir erros humanos.</a:t>
            </a:r>
          </a:p>
        </p:txBody>
      </p:sp>
      <p:pic>
        <p:nvPicPr>
          <p:cNvPr id="4" name="Espaço Reservado para Conteúdo 3" descr="homem de negócios que trabalha na tabuleta digital">
            <a:extLst>
              <a:ext uri="{FF2B5EF4-FFF2-40B4-BE49-F238E27FC236}">
                <a16:creationId xmlns:a16="http://schemas.microsoft.com/office/drawing/2014/main" id="{549C9A09-B96F-4739-BB36-78F4354D76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88" r="3449" b="-2"/>
          <a:stretch>
            <a:fillRect/>
          </a:stretch>
        </p:blipFill>
        <p:spPr>
          <a:xfrm>
            <a:off x="5737594" y="342900"/>
            <a:ext cx="6111507" cy="61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876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f878549-b4a2-495b-aaed-3bc3027bfccc}" enabled="1" method="Standard" siteId="{276af509-57f7-4b56-9a82-85e811f90a8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4435</Words>
  <Application>Microsoft Office PowerPoint</Application>
  <PresentationFormat>Widescreen</PresentationFormat>
  <Paragraphs>346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Aptos</vt:lpstr>
      <vt:lpstr>Arial</vt:lpstr>
      <vt:lpstr>Calibri</vt:lpstr>
      <vt:lpstr>Office Theme</vt:lpstr>
      <vt:lpstr>BrxAgente IA Fiscal</vt:lpstr>
      <vt:lpstr>Agenda da Apresentação</vt:lpstr>
      <vt:lpstr>Grupo e Projeto</vt:lpstr>
      <vt:lpstr>Descrição do Projeto: Objetivo e Aplicação</vt:lpstr>
      <vt:lpstr>Problema</vt:lpstr>
      <vt:lpstr>Justificativa: Importância, Valor Agregado e Benefícios</vt:lpstr>
      <vt:lpstr>BrxAgente IA Fiscal</vt:lpstr>
      <vt:lpstr>Gestores e Diretores: Necessidades e Utilização</vt:lpstr>
      <vt:lpstr>Analistas Financeiros e de Negócios: Automação de Relatórios</vt:lpstr>
      <vt:lpstr>PMEs e Contadores: Acessibilidade e Auditoria</vt:lpstr>
      <vt:lpstr>BrxAgente IA Fiscal</vt:lpstr>
      <vt:lpstr>Arquitetura: Módulos e Ferramentas Principais</vt:lpstr>
      <vt:lpstr>Fluxo de Operação: Experiência do Usuário</vt:lpstr>
      <vt:lpstr>Diagrama de Fluxo: Visualização da Arquitetura</vt:lpstr>
      <vt:lpstr>Diagrama de Fluxo: Visualização da Arquitetura</vt:lpstr>
      <vt:lpstr>Diagrama de Fluxo: Visualização da Arquitetura</vt:lpstr>
      <vt:lpstr>BrxAgente IA Fiscal</vt:lpstr>
      <vt:lpstr>Funcionalidades: Carregamento, Padronização, Análise e Gráficos</vt:lpstr>
      <vt:lpstr>Diferenciais: IA Generativa, Orquestração Inteligente, Interface Intuitiva</vt:lpstr>
      <vt:lpstr>BrxAgente IA Fiscal</vt:lpstr>
      <vt:lpstr>Exemplos de Perguntas e Comandos</vt:lpstr>
      <vt:lpstr>Visualização de Resultados: Gráficos e Relatórios</vt:lpstr>
      <vt:lpstr>Time</vt:lpstr>
      <vt:lpstr>Próximos Passos: Integração, Expansão e Melhorias</vt:lpstr>
      <vt:lpstr>BrxAgente IA Fiscal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Gustavo Giovanetti</dc:creator>
  <cp:keywords/>
  <dc:description>generated using python-pptx</dc:description>
  <cp:lastModifiedBy>Gustavo Giovanetti</cp:lastModifiedBy>
  <cp:revision>3</cp:revision>
  <dcterms:created xsi:type="dcterms:W3CDTF">2013-01-27T09:14:16Z</dcterms:created>
  <dcterms:modified xsi:type="dcterms:W3CDTF">2025-10-30T18:40:15Z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878549-b4a2-495b-aaed-3bc3027bfccc_Enabled">
    <vt:lpwstr>true</vt:lpwstr>
  </property>
  <property fmtid="{D5CDD505-2E9C-101B-9397-08002B2CF9AE}" pid="3" name="MSIP_Label_ff878549-b4a2-495b-aaed-3bc3027bfccc_SetDate">
    <vt:lpwstr>2025-06-07T18:50:34Z</vt:lpwstr>
  </property>
  <property fmtid="{D5CDD505-2E9C-101B-9397-08002B2CF9AE}" pid="4" name="MSIP_Label_ff878549-b4a2-495b-aaed-3bc3027bfccc_Method">
    <vt:lpwstr>Standard</vt:lpwstr>
  </property>
  <property fmtid="{D5CDD505-2E9C-101B-9397-08002B2CF9AE}" pid="5" name="MSIP_Label_ff878549-b4a2-495b-aaed-3bc3027bfccc_Name">
    <vt:lpwstr>Informação Restrita</vt:lpwstr>
  </property>
  <property fmtid="{D5CDD505-2E9C-101B-9397-08002B2CF9AE}" pid="6" name="MSIP_Label_ff878549-b4a2-495b-aaed-3bc3027bfccc_SiteId">
    <vt:lpwstr>276af509-57f7-4b56-9a82-85e811f90a8a</vt:lpwstr>
  </property>
  <property fmtid="{D5CDD505-2E9C-101B-9397-08002B2CF9AE}" pid="7" name="MSIP_Label_ff878549-b4a2-495b-aaed-3bc3027bfccc_ActionId">
    <vt:lpwstr>e23fca53-ae68-4ac8-81b9-288edd64616d</vt:lpwstr>
  </property>
  <property fmtid="{D5CDD505-2E9C-101B-9397-08002B2CF9AE}" pid="8" name="MSIP_Label_ff878549-b4a2-495b-aaed-3bc3027bfccc_ContentBits">
    <vt:lpwstr>2</vt:lpwstr>
  </property>
  <property fmtid="{D5CDD505-2E9C-101B-9397-08002B2CF9AE}" pid="9" name="MSIP_Label_ff878549-b4a2-495b-aaed-3bc3027bfccc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Informação Restrita</vt:lpwstr>
  </property>
</Properties>
</file>